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56" r:id="rId2"/>
    <p:sldId id="257" r:id="rId3"/>
  </p:sldIdLst>
  <p:sldSz cx="27432000" cy="19202400"/>
  <p:notesSz cx="9296400" cy="7010400"/>
  <p:custDataLst>
    <p:tags r:id="rId6"/>
  </p:custDataLst>
  <p:defaultTextStyle>
    <a:defPPr>
      <a:defRPr lang="en-US"/>
    </a:defPPr>
    <a:lvl1pPr algn="l" rtl="0" fontAlgn="base">
      <a:spcBef>
        <a:spcPct val="0"/>
      </a:spcBef>
      <a:spcAft>
        <a:spcPct val="0"/>
      </a:spcAft>
      <a:defRPr sz="3381" kern="1200">
        <a:solidFill>
          <a:schemeClr val="tx1"/>
        </a:solidFill>
        <a:latin typeface="Helvetica" pitchFamily="34" charset="0"/>
        <a:ea typeface="+mn-ea"/>
        <a:cs typeface="+mn-cs"/>
      </a:defRPr>
    </a:lvl1pPr>
    <a:lvl2pPr marL="484853" indent="-231427" algn="l" rtl="0" fontAlgn="base">
      <a:spcBef>
        <a:spcPct val="0"/>
      </a:spcBef>
      <a:spcAft>
        <a:spcPct val="0"/>
      </a:spcAft>
      <a:defRPr sz="3381" kern="1200">
        <a:solidFill>
          <a:schemeClr val="tx1"/>
        </a:solidFill>
        <a:latin typeface="Helvetica" pitchFamily="34" charset="0"/>
        <a:ea typeface="+mn-ea"/>
        <a:cs typeface="+mn-cs"/>
      </a:defRPr>
    </a:lvl2pPr>
    <a:lvl3pPr marL="970587" indent="-463735" algn="l" rtl="0" fontAlgn="base">
      <a:spcBef>
        <a:spcPct val="0"/>
      </a:spcBef>
      <a:spcAft>
        <a:spcPct val="0"/>
      </a:spcAft>
      <a:defRPr sz="3381" kern="1200">
        <a:solidFill>
          <a:schemeClr val="tx1"/>
        </a:solidFill>
        <a:latin typeface="Helvetica" pitchFamily="34" charset="0"/>
        <a:ea typeface="+mn-ea"/>
        <a:cs typeface="+mn-cs"/>
      </a:defRPr>
    </a:lvl3pPr>
    <a:lvl4pPr marL="1456320" indent="-696042" algn="l" rtl="0" fontAlgn="base">
      <a:spcBef>
        <a:spcPct val="0"/>
      </a:spcBef>
      <a:spcAft>
        <a:spcPct val="0"/>
      </a:spcAft>
      <a:defRPr sz="3381" kern="1200">
        <a:solidFill>
          <a:schemeClr val="tx1"/>
        </a:solidFill>
        <a:latin typeface="Helvetica" pitchFamily="34" charset="0"/>
        <a:ea typeface="+mn-ea"/>
        <a:cs typeface="+mn-cs"/>
      </a:defRPr>
    </a:lvl4pPr>
    <a:lvl5pPr marL="1942053" indent="-928349" algn="l" rtl="0" fontAlgn="base">
      <a:spcBef>
        <a:spcPct val="0"/>
      </a:spcBef>
      <a:spcAft>
        <a:spcPct val="0"/>
      </a:spcAft>
      <a:defRPr sz="3381" kern="1200">
        <a:solidFill>
          <a:schemeClr val="tx1"/>
        </a:solidFill>
        <a:latin typeface="Helvetica" pitchFamily="34" charset="0"/>
        <a:ea typeface="+mn-ea"/>
        <a:cs typeface="+mn-cs"/>
      </a:defRPr>
    </a:lvl5pPr>
    <a:lvl6pPr marL="1267130" algn="l" defTabSz="506852" rtl="0" eaLnBrk="1" latinLnBrk="0" hangingPunct="1">
      <a:defRPr sz="3381" kern="1200">
        <a:solidFill>
          <a:schemeClr val="tx1"/>
        </a:solidFill>
        <a:latin typeface="Helvetica" pitchFamily="34" charset="0"/>
        <a:ea typeface="+mn-ea"/>
        <a:cs typeface="+mn-cs"/>
      </a:defRPr>
    </a:lvl6pPr>
    <a:lvl7pPr marL="1520556" algn="l" defTabSz="506852" rtl="0" eaLnBrk="1" latinLnBrk="0" hangingPunct="1">
      <a:defRPr sz="3381" kern="1200">
        <a:solidFill>
          <a:schemeClr val="tx1"/>
        </a:solidFill>
        <a:latin typeface="Helvetica" pitchFamily="34" charset="0"/>
        <a:ea typeface="+mn-ea"/>
        <a:cs typeface="+mn-cs"/>
      </a:defRPr>
    </a:lvl7pPr>
    <a:lvl8pPr marL="1773982" algn="l" defTabSz="506852" rtl="0" eaLnBrk="1" latinLnBrk="0" hangingPunct="1">
      <a:defRPr sz="3381" kern="1200">
        <a:solidFill>
          <a:schemeClr val="tx1"/>
        </a:solidFill>
        <a:latin typeface="Helvetica" pitchFamily="34" charset="0"/>
        <a:ea typeface="+mn-ea"/>
        <a:cs typeface="+mn-cs"/>
      </a:defRPr>
    </a:lvl8pPr>
    <a:lvl9pPr marL="2027408" algn="l" defTabSz="506852" rtl="0" eaLnBrk="1" latinLnBrk="0" hangingPunct="1">
      <a:defRPr sz="3381" kern="1200">
        <a:solidFill>
          <a:schemeClr val="tx1"/>
        </a:solidFill>
        <a:latin typeface="Helvetica" pitchFamily="34" charset="0"/>
        <a:ea typeface="+mn-ea"/>
        <a:cs typeface="+mn-cs"/>
      </a:defRPr>
    </a:lvl9pPr>
  </p:defaultTextStyle>
  <p:extLst>
    <p:ext uri="{EFAFB233-063F-42B5-8137-9DF3F51BA10A}">
      <p15:sldGuideLst xmlns:p15="http://schemas.microsoft.com/office/powerpoint/2012/main">
        <p15:guide id="1" orient="horz" pos="-5376" userDrawn="1">
          <p15:clr>
            <a:srgbClr val="A4A3A4"/>
          </p15:clr>
        </p15:guide>
        <p15:guide id="2" orient="horz" pos="16856" userDrawn="1">
          <p15:clr>
            <a:srgbClr val="A4A3A4"/>
          </p15:clr>
        </p15:guide>
        <p15:guide id="3" pos="-96" userDrawn="1">
          <p15:clr>
            <a:srgbClr val="A4A3A4"/>
          </p15:clr>
        </p15:guide>
        <p15:guide id="4" pos="1536" userDrawn="1">
          <p15:clr>
            <a:srgbClr val="A4A3A4"/>
          </p15:clr>
        </p15:guide>
        <p15:guide id="5" pos="7776" userDrawn="1">
          <p15:clr>
            <a:srgbClr val="A4A3A4"/>
          </p15:clr>
        </p15:guide>
        <p15:guide id="6" pos="17376" userDrawn="1">
          <p15:clr>
            <a:srgbClr val="A4A3A4"/>
          </p15:clr>
        </p15:guide>
        <p15:guide id="7" pos="-6432" userDrawn="1">
          <p15:clr>
            <a:srgbClr val="A4A3A4"/>
          </p15:clr>
        </p15:guide>
        <p15:guide id="8" pos="9360" userDrawn="1">
          <p15:clr>
            <a:srgbClr val="A4A3A4"/>
          </p15:clr>
        </p15:guide>
        <p15:guide id="9" pos="15840" userDrawn="1">
          <p15:clr>
            <a:srgbClr val="A4A3A4"/>
          </p15:clr>
        </p15:guide>
        <p15:guide id="10" pos="237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E7F6FF"/>
    <a:srgbClr val="CCECFF"/>
    <a:srgbClr val="DDDDDD"/>
    <a:srgbClr val="CCFFFF"/>
    <a:srgbClr val="9DBDBF"/>
    <a:srgbClr val="6699FF"/>
    <a:srgbClr val="00CC99"/>
    <a:srgbClr val="3383F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4692" autoAdjust="0"/>
  </p:normalViewPr>
  <p:slideViewPr>
    <p:cSldViewPr showGuides="1">
      <p:cViewPr>
        <p:scale>
          <a:sx n="30" d="100"/>
          <a:sy n="30" d="100"/>
        </p:scale>
        <p:origin x="1050" y="108"/>
      </p:cViewPr>
      <p:guideLst>
        <p:guide orient="horz" pos="-5376"/>
        <p:guide orient="horz" pos="16856"/>
        <p:guide pos="-96"/>
        <p:guide pos="1536"/>
        <p:guide pos="7776"/>
        <p:guide pos="17376"/>
        <p:guide pos="-6432"/>
        <p:guide pos="9360"/>
        <p:guide pos="15840"/>
        <p:guide pos="237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376449-358D-4FF9-9FD9-3776E1FAC371}" type="doc">
      <dgm:prSet loTypeId="urn:microsoft.com/office/officeart/2005/8/layout/cycle4" loCatId="cycle" qsTypeId="urn:microsoft.com/office/officeart/2005/8/quickstyle/simple5" qsCatId="simple" csTypeId="urn:microsoft.com/office/officeart/2005/8/colors/accent1_2" csCatId="accent1" phldr="1"/>
      <dgm:spPr/>
      <dgm:t>
        <a:bodyPr/>
        <a:lstStyle/>
        <a:p>
          <a:endParaRPr lang="en-US"/>
        </a:p>
      </dgm:t>
    </dgm:pt>
    <dgm:pt modelId="{8854416A-FD85-4FD5-88C5-7D324A16079E}">
      <dgm:prSet phldrT="[Text]" custT="1"/>
      <dgm:spPr>
        <a:solidFill>
          <a:srgbClr val="0070C0"/>
        </a:solidFill>
      </dgm:spPr>
      <dgm:t>
        <a:bodyPr/>
        <a:lstStyle/>
        <a:p>
          <a:r>
            <a:rPr lang="en-US" sz="8800" dirty="0" smtClean="0">
              <a:latin typeface="Arial" panose="020B0604020202020204" pitchFamily="34" charset="0"/>
              <a:cs typeface="Arial" panose="020B0604020202020204" pitchFamily="34" charset="0"/>
            </a:rPr>
            <a:t>Plan</a:t>
          </a:r>
          <a:endParaRPr lang="en-US" sz="8800" dirty="0">
            <a:latin typeface="Arial" panose="020B0604020202020204" pitchFamily="34" charset="0"/>
            <a:cs typeface="Arial" panose="020B0604020202020204" pitchFamily="34" charset="0"/>
          </a:endParaRPr>
        </a:p>
      </dgm:t>
    </dgm:pt>
    <dgm:pt modelId="{2047BC54-2CD0-4BB6-A186-4962C23A9865}" type="parTrans" cxnId="{C6766D2F-B418-45E6-AA62-3C56862EAA5C}">
      <dgm:prSet/>
      <dgm:spPr/>
      <dgm:t>
        <a:bodyPr/>
        <a:lstStyle/>
        <a:p>
          <a:endParaRPr lang="en-US"/>
        </a:p>
      </dgm:t>
    </dgm:pt>
    <dgm:pt modelId="{C07F5C66-81E9-4D76-A9FC-B01C03718F78}" type="sibTrans" cxnId="{C6766D2F-B418-45E6-AA62-3C56862EAA5C}">
      <dgm:prSet/>
      <dgm:spPr/>
      <dgm:t>
        <a:bodyPr/>
        <a:lstStyle/>
        <a:p>
          <a:endParaRPr lang="en-US"/>
        </a:p>
      </dgm:t>
    </dgm:pt>
    <dgm:pt modelId="{C1B37BD4-EA0A-45A5-990F-F2EA2510014A}">
      <dgm:prSet phldrT="[Text]"/>
      <dgm:spPr/>
      <dgm:t>
        <a:bodyPr/>
        <a:lstStyle/>
        <a:p>
          <a:r>
            <a:rPr lang="en-US" b="1" u="none" dirty="0" smtClean="0">
              <a:latin typeface="Arial" panose="020B0604020202020204" pitchFamily="34" charset="0"/>
              <a:cs typeface="Arial" panose="020B0604020202020204" pitchFamily="34" charset="0"/>
            </a:rPr>
            <a:t>Collaborative Planning</a:t>
          </a:r>
          <a:endParaRPr lang="en-US" b="1" u="none" dirty="0">
            <a:latin typeface="Arial" panose="020B0604020202020204" pitchFamily="34" charset="0"/>
            <a:cs typeface="Arial" panose="020B0604020202020204" pitchFamily="34" charset="0"/>
          </a:endParaRPr>
        </a:p>
      </dgm:t>
    </dgm:pt>
    <dgm:pt modelId="{F75A3D27-0973-410D-A6CE-FF19F86A749B}" type="parTrans" cxnId="{3B1A4593-DF48-4110-ADB6-EEED48121408}">
      <dgm:prSet/>
      <dgm:spPr/>
      <dgm:t>
        <a:bodyPr/>
        <a:lstStyle/>
        <a:p>
          <a:endParaRPr lang="en-US"/>
        </a:p>
      </dgm:t>
    </dgm:pt>
    <dgm:pt modelId="{F7CBE406-0E3D-4174-BC76-5FB610D8D1F7}" type="sibTrans" cxnId="{3B1A4593-DF48-4110-ADB6-EEED48121408}">
      <dgm:prSet/>
      <dgm:spPr/>
      <dgm:t>
        <a:bodyPr/>
        <a:lstStyle/>
        <a:p>
          <a:endParaRPr lang="en-US"/>
        </a:p>
      </dgm:t>
    </dgm:pt>
    <dgm:pt modelId="{400AF673-0530-4E6A-B063-E6DA9B63E6EB}">
      <dgm:prSet phldrT="[Text]" custT="1"/>
      <dgm:spPr>
        <a:solidFill>
          <a:srgbClr val="7030A0"/>
        </a:solidFill>
      </dgm:spPr>
      <dgm:t>
        <a:bodyPr/>
        <a:lstStyle/>
        <a:p>
          <a:r>
            <a:rPr lang="en-US" sz="9600" dirty="0" smtClean="0">
              <a:latin typeface="Arial" panose="020B0604020202020204" pitchFamily="34" charset="0"/>
              <a:cs typeface="Arial" panose="020B0604020202020204" pitchFamily="34" charset="0"/>
            </a:rPr>
            <a:t>Do</a:t>
          </a:r>
          <a:endParaRPr lang="en-US" sz="9600" dirty="0">
            <a:latin typeface="Arial" panose="020B0604020202020204" pitchFamily="34" charset="0"/>
            <a:cs typeface="Arial" panose="020B0604020202020204" pitchFamily="34" charset="0"/>
          </a:endParaRPr>
        </a:p>
      </dgm:t>
    </dgm:pt>
    <dgm:pt modelId="{64C46F56-FB8F-403D-BDE3-459B472FF292}" type="parTrans" cxnId="{24C1F5F5-A480-410B-A7F3-BE51373C27CF}">
      <dgm:prSet/>
      <dgm:spPr/>
      <dgm:t>
        <a:bodyPr/>
        <a:lstStyle/>
        <a:p>
          <a:endParaRPr lang="en-US"/>
        </a:p>
      </dgm:t>
    </dgm:pt>
    <dgm:pt modelId="{F7A310B8-1186-4CBA-9557-F9F96B94C6B2}" type="sibTrans" cxnId="{24C1F5F5-A480-410B-A7F3-BE51373C27CF}">
      <dgm:prSet/>
      <dgm:spPr/>
      <dgm:t>
        <a:bodyPr/>
        <a:lstStyle/>
        <a:p>
          <a:endParaRPr lang="en-US"/>
        </a:p>
      </dgm:t>
    </dgm:pt>
    <dgm:pt modelId="{7FCB9A6A-DEA4-4F71-87EC-29E554553CCA}">
      <dgm:prSet phldrT="[Text]" custT="1"/>
      <dgm:spPr/>
      <dgm:t>
        <a:bodyPr/>
        <a:lstStyle/>
        <a:p>
          <a:r>
            <a:rPr lang="en-US" sz="2500" b="1" dirty="0" smtClean="0">
              <a:latin typeface="Arial" panose="020B0604020202020204" pitchFamily="34" charset="0"/>
              <a:cs typeface="Arial" panose="020B0604020202020204" pitchFamily="34" charset="0"/>
            </a:rPr>
            <a:t>Interactive Seminar</a:t>
          </a:r>
          <a:endParaRPr lang="en-US" sz="2500" b="1" dirty="0">
            <a:latin typeface="Arial" panose="020B0604020202020204" pitchFamily="34" charset="0"/>
            <a:cs typeface="Arial" panose="020B0604020202020204" pitchFamily="34" charset="0"/>
          </a:endParaRPr>
        </a:p>
      </dgm:t>
    </dgm:pt>
    <dgm:pt modelId="{96395768-46B5-4C7D-91FB-74C1560854EB}" type="parTrans" cxnId="{B0645AF6-2FC4-45A0-A568-1E31683FCEA7}">
      <dgm:prSet/>
      <dgm:spPr/>
      <dgm:t>
        <a:bodyPr/>
        <a:lstStyle/>
        <a:p>
          <a:endParaRPr lang="en-US"/>
        </a:p>
      </dgm:t>
    </dgm:pt>
    <dgm:pt modelId="{5B89F6A4-C36E-4AAA-80E3-2E4FC0A57780}" type="sibTrans" cxnId="{B0645AF6-2FC4-45A0-A568-1E31683FCEA7}">
      <dgm:prSet/>
      <dgm:spPr/>
      <dgm:t>
        <a:bodyPr/>
        <a:lstStyle/>
        <a:p>
          <a:endParaRPr lang="en-US"/>
        </a:p>
      </dgm:t>
    </dgm:pt>
    <dgm:pt modelId="{36153D49-D9C3-4177-B5D4-CAC083946719}">
      <dgm:prSet phldrT="[Text]" custT="1"/>
      <dgm:spPr>
        <a:solidFill>
          <a:srgbClr val="C00000"/>
        </a:solidFill>
      </dgm:spPr>
      <dgm:t>
        <a:bodyPr/>
        <a:lstStyle/>
        <a:p>
          <a:r>
            <a:rPr lang="en-US" sz="7200" dirty="0" smtClean="0">
              <a:latin typeface="Arial" panose="020B0604020202020204" pitchFamily="34" charset="0"/>
              <a:cs typeface="Arial" panose="020B0604020202020204" pitchFamily="34" charset="0"/>
            </a:rPr>
            <a:t>Study</a:t>
          </a:r>
          <a:endParaRPr lang="en-US" sz="7200" dirty="0">
            <a:latin typeface="Arial" panose="020B0604020202020204" pitchFamily="34" charset="0"/>
            <a:cs typeface="Arial" panose="020B0604020202020204" pitchFamily="34" charset="0"/>
          </a:endParaRPr>
        </a:p>
      </dgm:t>
    </dgm:pt>
    <dgm:pt modelId="{C074F778-7C31-4013-883C-20B01621F285}" type="parTrans" cxnId="{F4F18015-4D4A-4EA4-BACC-01CF354620DA}">
      <dgm:prSet/>
      <dgm:spPr/>
      <dgm:t>
        <a:bodyPr/>
        <a:lstStyle/>
        <a:p>
          <a:endParaRPr lang="en-US"/>
        </a:p>
      </dgm:t>
    </dgm:pt>
    <dgm:pt modelId="{9D8A30E4-80E3-4D2E-AD6A-6CAB092A2803}" type="sibTrans" cxnId="{F4F18015-4D4A-4EA4-BACC-01CF354620DA}">
      <dgm:prSet/>
      <dgm:spPr/>
      <dgm:t>
        <a:bodyPr/>
        <a:lstStyle/>
        <a:p>
          <a:endParaRPr lang="en-US"/>
        </a:p>
      </dgm:t>
    </dgm:pt>
    <dgm:pt modelId="{664C8F0A-D012-4854-BA87-8ED9F5786690}">
      <dgm:prSet phldrT="[Text]"/>
      <dgm:spPr/>
      <dgm:t>
        <a:bodyPr/>
        <a:lstStyle/>
        <a:p>
          <a:r>
            <a:rPr lang="en-US" dirty="0" smtClean="0">
              <a:latin typeface="Arial" panose="020B0604020202020204" pitchFamily="34" charset="0"/>
              <a:cs typeface="Arial" panose="020B0604020202020204" pitchFamily="34" charset="0"/>
            </a:rPr>
            <a:t>Trainee feedback</a:t>
          </a:r>
          <a:endParaRPr lang="en-US" dirty="0">
            <a:latin typeface="Arial" panose="020B0604020202020204" pitchFamily="34" charset="0"/>
            <a:cs typeface="Arial" panose="020B0604020202020204" pitchFamily="34" charset="0"/>
          </a:endParaRPr>
        </a:p>
      </dgm:t>
    </dgm:pt>
    <dgm:pt modelId="{8A1ACB71-648A-4FA1-B36B-357D36092378}" type="parTrans" cxnId="{842F0E6D-BBBE-45BA-9B1E-E70007B974D8}">
      <dgm:prSet/>
      <dgm:spPr/>
      <dgm:t>
        <a:bodyPr/>
        <a:lstStyle/>
        <a:p>
          <a:endParaRPr lang="en-US"/>
        </a:p>
      </dgm:t>
    </dgm:pt>
    <dgm:pt modelId="{2360FD0E-628E-4A10-8ED3-70A095114BB8}" type="sibTrans" cxnId="{842F0E6D-BBBE-45BA-9B1E-E70007B974D8}">
      <dgm:prSet/>
      <dgm:spPr/>
      <dgm:t>
        <a:bodyPr/>
        <a:lstStyle/>
        <a:p>
          <a:endParaRPr lang="en-US"/>
        </a:p>
      </dgm:t>
    </dgm:pt>
    <dgm:pt modelId="{B6B1BBF6-BE0A-465C-AEBF-FE6541D08531}">
      <dgm:prSet phldrT="[Text]" custT="1"/>
      <dgm:spPr>
        <a:solidFill>
          <a:schemeClr val="accent1">
            <a:lumMod val="75000"/>
          </a:schemeClr>
        </a:solidFill>
      </dgm:spPr>
      <dgm:t>
        <a:bodyPr/>
        <a:lstStyle/>
        <a:p>
          <a:r>
            <a:rPr lang="en-US" sz="9600" dirty="0" smtClean="0">
              <a:latin typeface="Arial" panose="020B0604020202020204" pitchFamily="34" charset="0"/>
              <a:cs typeface="Arial" panose="020B0604020202020204" pitchFamily="34" charset="0"/>
            </a:rPr>
            <a:t>Act</a:t>
          </a:r>
          <a:endParaRPr lang="en-US" sz="9600" dirty="0">
            <a:latin typeface="Arial" panose="020B0604020202020204" pitchFamily="34" charset="0"/>
            <a:cs typeface="Arial" panose="020B0604020202020204" pitchFamily="34" charset="0"/>
          </a:endParaRPr>
        </a:p>
      </dgm:t>
    </dgm:pt>
    <dgm:pt modelId="{92CF0596-50E5-438A-9FA0-9963EC2836C3}" type="parTrans" cxnId="{2DE0754E-2A93-4328-A802-C1B8BAAEDE9F}">
      <dgm:prSet/>
      <dgm:spPr/>
      <dgm:t>
        <a:bodyPr/>
        <a:lstStyle/>
        <a:p>
          <a:endParaRPr lang="en-US"/>
        </a:p>
      </dgm:t>
    </dgm:pt>
    <dgm:pt modelId="{CDCD15DA-B3FB-4E1F-94A5-03C227D57259}" type="sibTrans" cxnId="{2DE0754E-2A93-4328-A802-C1B8BAAEDE9F}">
      <dgm:prSet/>
      <dgm:spPr/>
      <dgm:t>
        <a:bodyPr/>
        <a:lstStyle/>
        <a:p>
          <a:endParaRPr lang="en-US"/>
        </a:p>
      </dgm:t>
    </dgm:pt>
    <dgm:pt modelId="{D5D47676-76FA-40D5-9E34-450DEE6C4545}">
      <dgm:prSet phldrT="[Text]"/>
      <dgm:spPr/>
      <dgm:t>
        <a:bodyPr/>
        <a:lstStyle/>
        <a:p>
          <a:r>
            <a:rPr lang="en-US" dirty="0" smtClean="0">
              <a:latin typeface="Arial" panose="020B0604020202020204" pitchFamily="34" charset="0"/>
              <a:cs typeface="Arial" panose="020B0604020202020204" pitchFamily="34" charset="0"/>
            </a:rPr>
            <a:t>State LEND directors meet together</a:t>
          </a:r>
          <a:endParaRPr lang="en-US" dirty="0">
            <a:latin typeface="Arial" panose="020B0604020202020204" pitchFamily="34" charset="0"/>
            <a:cs typeface="Arial" panose="020B0604020202020204" pitchFamily="34" charset="0"/>
          </a:endParaRPr>
        </a:p>
      </dgm:t>
    </dgm:pt>
    <dgm:pt modelId="{887C4BE4-821D-49FA-AF3E-DB38CF3F5260}" type="parTrans" cxnId="{96048B55-8A16-4AEA-A84A-5EF6D9A3317E}">
      <dgm:prSet/>
      <dgm:spPr/>
      <dgm:t>
        <a:bodyPr/>
        <a:lstStyle/>
        <a:p>
          <a:endParaRPr lang="en-US"/>
        </a:p>
      </dgm:t>
    </dgm:pt>
    <dgm:pt modelId="{817E121E-5ECF-4B92-9F14-FB155A00AB26}" type="sibTrans" cxnId="{96048B55-8A16-4AEA-A84A-5EF6D9A3317E}">
      <dgm:prSet/>
      <dgm:spPr/>
      <dgm:t>
        <a:bodyPr/>
        <a:lstStyle/>
        <a:p>
          <a:endParaRPr lang="en-US"/>
        </a:p>
      </dgm:t>
    </dgm:pt>
    <dgm:pt modelId="{35D4171A-C9E9-433F-89D9-9D6A366E9573}">
      <dgm:prSet phldrT="[Text]"/>
      <dgm:spPr/>
      <dgm:t>
        <a:bodyPr/>
        <a:lstStyle/>
        <a:p>
          <a:r>
            <a:rPr lang="en-US" dirty="0" smtClean="0">
              <a:latin typeface="Arial" panose="020B0604020202020204" pitchFamily="34" charset="0"/>
              <a:cs typeface="Arial" panose="020B0604020202020204" pitchFamily="34" charset="0"/>
            </a:rPr>
            <a:t>Discuss: roles, agenda, guidelines, technology</a:t>
          </a:r>
          <a:endParaRPr lang="en-US" dirty="0">
            <a:latin typeface="Arial" panose="020B0604020202020204" pitchFamily="34" charset="0"/>
            <a:cs typeface="Arial" panose="020B0604020202020204" pitchFamily="34" charset="0"/>
          </a:endParaRPr>
        </a:p>
      </dgm:t>
    </dgm:pt>
    <dgm:pt modelId="{BB5B9D96-C60E-4511-9192-97CCDA35A96B}" type="parTrans" cxnId="{90DF625F-C085-4FB2-8CC1-4DF88FAD0ADD}">
      <dgm:prSet/>
      <dgm:spPr/>
      <dgm:t>
        <a:bodyPr/>
        <a:lstStyle/>
        <a:p>
          <a:endParaRPr lang="en-US"/>
        </a:p>
      </dgm:t>
    </dgm:pt>
    <dgm:pt modelId="{1FF9A329-D5B1-40F9-B6D5-DCAD78834114}" type="sibTrans" cxnId="{90DF625F-C085-4FB2-8CC1-4DF88FAD0ADD}">
      <dgm:prSet/>
      <dgm:spPr/>
      <dgm:t>
        <a:bodyPr/>
        <a:lstStyle/>
        <a:p>
          <a:endParaRPr lang="en-US"/>
        </a:p>
      </dgm:t>
    </dgm:pt>
    <dgm:pt modelId="{3A912756-1FA8-40F8-928E-50D2749C3D69}">
      <dgm:prSet phldrT="[Text]"/>
      <dgm:spPr/>
      <dgm:t>
        <a:bodyPr/>
        <a:lstStyle/>
        <a:p>
          <a:r>
            <a:rPr lang="en-US" dirty="0" smtClean="0">
              <a:latin typeface="Arial" panose="020B0604020202020204" pitchFamily="34" charset="0"/>
              <a:cs typeface="Arial" panose="020B0604020202020204" pitchFamily="34" charset="0"/>
            </a:rPr>
            <a:t>Identify the activity</a:t>
          </a:r>
          <a:endParaRPr lang="en-US" dirty="0">
            <a:latin typeface="Arial" panose="020B0604020202020204" pitchFamily="34" charset="0"/>
            <a:cs typeface="Arial" panose="020B0604020202020204" pitchFamily="34" charset="0"/>
          </a:endParaRPr>
        </a:p>
      </dgm:t>
    </dgm:pt>
    <dgm:pt modelId="{E784FD27-7842-4298-8DCD-3EB41FE0371B}" type="parTrans" cxnId="{A31208AC-4E23-4D00-8BAE-DFD168CDFE82}">
      <dgm:prSet/>
      <dgm:spPr/>
      <dgm:t>
        <a:bodyPr/>
        <a:lstStyle/>
        <a:p>
          <a:endParaRPr lang="en-US"/>
        </a:p>
      </dgm:t>
    </dgm:pt>
    <dgm:pt modelId="{65F513B6-CB39-489F-A306-583E34B7C6D1}" type="sibTrans" cxnId="{A31208AC-4E23-4D00-8BAE-DFD168CDFE82}">
      <dgm:prSet/>
      <dgm:spPr/>
      <dgm:t>
        <a:bodyPr/>
        <a:lstStyle/>
        <a:p>
          <a:endParaRPr lang="en-US"/>
        </a:p>
      </dgm:t>
    </dgm:pt>
    <dgm:pt modelId="{B6641F4C-736C-4A56-ADBE-95106391F835}">
      <dgm:prSet phldrT="[Text]"/>
      <dgm:spPr/>
      <dgm:t>
        <a:bodyPr/>
        <a:lstStyle/>
        <a:p>
          <a:endParaRPr lang="en-US" sz="4600" dirty="0"/>
        </a:p>
      </dgm:t>
    </dgm:pt>
    <dgm:pt modelId="{128739C4-3E3D-49D8-B185-D4D249C2DF87}" type="parTrans" cxnId="{5754F3E1-67E4-4E5F-B923-4CF8F8DC1D38}">
      <dgm:prSet/>
      <dgm:spPr/>
      <dgm:t>
        <a:bodyPr/>
        <a:lstStyle/>
        <a:p>
          <a:endParaRPr lang="en-US"/>
        </a:p>
      </dgm:t>
    </dgm:pt>
    <dgm:pt modelId="{82F3E168-66A2-4E8D-B0D8-F382ACFE1E46}" type="sibTrans" cxnId="{5754F3E1-67E4-4E5F-B923-4CF8F8DC1D38}">
      <dgm:prSet/>
      <dgm:spPr/>
      <dgm:t>
        <a:bodyPr/>
        <a:lstStyle/>
        <a:p>
          <a:endParaRPr lang="en-US"/>
        </a:p>
      </dgm:t>
    </dgm:pt>
    <dgm:pt modelId="{17ABF92C-C3D0-420A-801F-E77F85C99ADD}">
      <dgm:prSet phldrT="[Text]"/>
      <dgm:spPr/>
      <dgm:t>
        <a:bodyPr/>
        <a:lstStyle/>
        <a:p>
          <a:endParaRPr lang="en-US" sz="4600" dirty="0"/>
        </a:p>
      </dgm:t>
    </dgm:pt>
    <dgm:pt modelId="{5E19F641-CBE2-4B14-9AB5-C53C79FDF70B}" type="parTrans" cxnId="{45F52439-5FD7-4265-8B03-23AAA4207573}">
      <dgm:prSet/>
      <dgm:spPr/>
      <dgm:t>
        <a:bodyPr/>
        <a:lstStyle/>
        <a:p>
          <a:endParaRPr lang="en-US"/>
        </a:p>
      </dgm:t>
    </dgm:pt>
    <dgm:pt modelId="{6E0E4B66-F9AB-4258-ACBD-92005A803B7F}" type="sibTrans" cxnId="{45F52439-5FD7-4265-8B03-23AAA4207573}">
      <dgm:prSet/>
      <dgm:spPr/>
      <dgm:t>
        <a:bodyPr/>
        <a:lstStyle/>
        <a:p>
          <a:endParaRPr lang="en-US"/>
        </a:p>
      </dgm:t>
    </dgm:pt>
    <dgm:pt modelId="{CF5C065A-3082-4688-A5BC-41934FA27E8B}">
      <dgm:prSet phldrT="[Text]" custT="1"/>
      <dgm:spPr/>
      <dgm:t>
        <a:bodyPr/>
        <a:lstStyle/>
        <a:p>
          <a:r>
            <a:rPr lang="en-US" sz="2500" dirty="0" smtClean="0">
              <a:latin typeface="Arial" panose="020B0604020202020204" pitchFamily="34" charset="0"/>
              <a:cs typeface="Arial" panose="020B0604020202020204" pitchFamily="34" charset="0"/>
            </a:rPr>
            <a:t>LEND team presentations</a:t>
          </a:r>
          <a:endParaRPr lang="en-US" sz="2500" dirty="0">
            <a:latin typeface="Arial" panose="020B0604020202020204" pitchFamily="34" charset="0"/>
            <a:cs typeface="Arial" panose="020B0604020202020204" pitchFamily="34" charset="0"/>
          </a:endParaRPr>
        </a:p>
      </dgm:t>
    </dgm:pt>
    <dgm:pt modelId="{BC62344F-EA03-42E1-964B-BEBCBB8D8DAA}" type="parTrans" cxnId="{4DA7A371-75B4-4B3B-BABA-761F86E1A30B}">
      <dgm:prSet/>
      <dgm:spPr/>
      <dgm:t>
        <a:bodyPr/>
        <a:lstStyle/>
        <a:p>
          <a:endParaRPr lang="en-US"/>
        </a:p>
      </dgm:t>
    </dgm:pt>
    <dgm:pt modelId="{1EBB3065-9B11-4157-A2FA-6EA50ABD9E74}" type="sibTrans" cxnId="{4DA7A371-75B4-4B3B-BABA-761F86E1A30B}">
      <dgm:prSet/>
      <dgm:spPr/>
      <dgm:t>
        <a:bodyPr/>
        <a:lstStyle/>
        <a:p>
          <a:endParaRPr lang="en-US"/>
        </a:p>
      </dgm:t>
    </dgm:pt>
    <dgm:pt modelId="{801D3625-B62B-4400-966D-45878D26A58F}">
      <dgm:prSet phldrT="[Text]" custT="1"/>
      <dgm:spPr/>
      <dgm:t>
        <a:bodyPr/>
        <a:lstStyle/>
        <a:p>
          <a:r>
            <a:rPr lang="en-US" sz="2500" dirty="0" smtClean="0">
              <a:latin typeface="Arial" panose="020B0604020202020204" pitchFamily="34" charset="0"/>
              <a:cs typeface="Arial" panose="020B0604020202020204" pitchFamily="34" charset="0"/>
            </a:rPr>
            <a:t>Interactive discussion</a:t>
          </a:r>
          <a:endParaRPr lang="en-US" sz="2500" dirty="0">
            <a:latin typeface="Arial" panose="020B0604020202020204" pitchFamily="34" charset="0"/>
            <a:cs typeface="Arial" panose="020B0604020202020204" pitchFamily="34" charset="0"/>
          </a:endParaRPr>
        </a:p>
      </dgm:t>
    </dgm:pt>
    <dgm:pt modelId="{1F8F47FD-B39B-4652-A329-AFA9F8BB8C57}" type="parTrans" cxnId="{BD94AB86-B77D-4258-B774-6C1EA0EBB043}">
      <dgm:prSet/>
      <dgm:spPr/>
      <dgm:t>
        <a:bodyPr/>
        <a:lstStyle/>
        <a:p>
          <a:endParaRPr lang="en-US"/>
        </a:p>
      </dgm:t>
    </dgm:pt>
    <dgm:pt modelId="{0AFCEA8A-B8B0-405A-A03C-368A1F267345}" type="sibTrans" cxnId="{BD94AB86-B77D-4258-B774-6C1EA0EBB043}">
      <dgm:prSet/>
      <dgm:spPr/>
      <dgm:t>
        <a:bodyPr/>
        <a:lstStyle/>
        <a:p>
          <a:endParaRPr lang="en-US"/>
        </a:p>
      </dgm:t>
    </dgm:pt>
    <dgm:pt modelId="{FB467B6E-C5D4-426D-A0DB-FBDCAE26FB20}">
      <dgm:prSet phldrT="[Text]" custT="1"/>
      <dgm:spPr/>
      <dgm:t>
        <a:bodyPr/>
        <a:lstStyle/>
        <a:p>
          <a:r>
            <a:rPr lang="en-US" sz="2500" dirty="0" smtClean="0">
              <a:latin typeface="Arial" panose="020B0604020202020204" pitchFamily="34" charset="0"/>
              <a:cs typeface="Arial" panose="020B0604020202020204" pitchFamily="34" charset="0"/>
            </a:rPr>
            <a:t>Post-seminar debriefing</a:t>
          </a:r>
          <a:endParaRPr lang="en-US" sz="2500" dirty="0">
            <a:latin typeface="Arial" panose="020B0604020202020204" pitchFamily="34" charset="0"/>
            <a:cs typeface="Arial" panose="020B0604020202020204" pitchFamily="34" charset="0"/>
          </a:endParaRPr>
        </a:p>
      </dgm:t>
    </dgm:pt>
    <dgm:pt modelId="{AA33950F-163D-40FE-A273-DA08029D9B73}" type="parTrans" cxnId="{57AE9D78-A85C-4FE1-8256-1246D6759297}">
      <dgm:prSet/>
      <dgm:spPr/>
      <dgm:t>
        <a:bodyPr/>
        <a:lstStyle/>
        <a:p>
          <a:endParaRPr lang="en-US"/>
        </a:p>
      </dgm:t>
    </dgm:pt>
    <dgm:pt modelId="{427491DE-8D9E-4C1D-B5CA-893DF52FDF02}" type="sibTrans" cxnId="{57AE9D78-A85C-4FE1-8256-1246D6759297}">
      <dgm:prSet/>
      <dgm:spPr/>
      <dgm:t>
        <a:bodyPr/>
        <a:lstStyle/>
        <a:p>
          <a:endParaRPr lang="en-US"/>
        </a:p>
      </dgm:t>
    </dgm:pt>
    <dgm:pt modelId="{DC72E65F-5272-4CEA-B7E4-69F2EA3DFE48}">
      <dgm:prSet phldrT="[Text]"/>
      <dgm:spPr/>
      <dgm:t>
        <a:bodyPr/>
        <a:lstStyle/>
        <a:p>
          <a:endParaRPr lang="en-US" dirty="0"/>
        </a:p>
      </dgm:t>
    </dgm:pt>
    <dgm:pt modelId="{17628704-4BD9-4609-A5FE-9B9AD933FB48}" type="parTrans" cxnId="{2465BD91-A2CA-4FA7-B067-2DD78A4676FD}">
      <dgm:prSet/>
      <dgm:spPr/>
      <dgm:t>
        <a:bodyPr/>
        <a:lstStyle/>
        <a:p>
          <a:endParaRPr lang="en-US"/>
        </a:p>
      </dgm:t>
    </dgm:pt>
    <dgm:pt modelId="{3664C3E4-8CC1-4776-9999-1E5833A1AC97}" type="sibTrans" cxnId="{2465BD91-A2CA-4FA7-B067-2DD78A4676FD}">
      <dgm:prSet/>
      <dgm:spPr/>
      <dgm:t>
        <a:bodyPr/>
        <a:lstStyle/>
        <a:p>
          <a:endParaRPr lang="en-US"/>
        </a:p>
      </dgm:t>
    </dgm:pt>
    <dgm:pt modelId="{B633038A-3C46-453B-83EF-825A6619C5B3}">
      <dgm:prSet phldrT="[Text]"/>
      <dgm:spPr/>
      <dgm:t>
        <a:bodyPr/>
        <a:lstStyle/>
        <a:p>
          <a:r>
            <a:rPr lang="en-US" dirty="0" smtClean="0"/>
            <a:t>    </a:t>
          </a:r>
          <a:r>
            <a:rPr lang="en-US" b="1" dirty="0" smtClean="0">
              <a:latin typeface="Arial" panose="020B0604020202020204" pitchFamily="34" charset="0"/>
              <a:cs typeface="Arial" panose="020B0604020202020204" pitchFamily="34" charset="0"/>
            </a:rPr>
            <a:t>Review and Discuss</a:t>
          </a:r>
          <a:endParaRPr lang="en-US" b="1" dirty="0">
            <a:latin typeface="Arial" panose="020B0604020202020204" pitchFamily="34" charset="0"/>
            <a:cs typeface="Arial" panose="020B0604020202020204" pitchFamily="34" charset="0"/>
          </a:endParaRPr>
        </a:p>
      </dgm:t>
    </dgm:pt>
    <dgm:pt modelId="{903862BD-B92E-4132-85EA-5BA514512E5D}" type="parTrans" cxnId="{E1CDECE0-EB09-455B-A26B-3F2F0E465F18}">
      <dgm:prSet/>
      <dgm:spPr/>
      <dgm:t>
        <a:bodyPr/>
        <a:lstStyle/>
        <a:p>
          <a:endParaRPr lang="en-US"/>
        </a:p>
      </dgm:t>
    </dgm:pt>
    <dgm:pt modelId="{113E5116-0C84-4021-ADBA-E766D15657C6}" type="sibTrans" cxnId="{E1CDECE0-EB09-455B-A26B-3F2F0E465F18}">
      <dgm:prSet/>
      <dgm:spPr/>
      <dgm:t>
        <a:bodyPr/>
        <a:lstStyle/>
        <a:p>
          <a:endParaRPr lang="en-US"/>
        </a:p>
      </dgm:t>
    </dgm:pt>
    <dgm:pt modelId="{E29C7392-049D-41DC-A887-1AB86468F630}">
      <dgm:prSet phldrT="[Text]"/>
      <dgm:spPr/>
      <dgm:t>
        <a:bodyPr/>
        <a:lstStyle/>
        <a:p>
          <a:r>
            <a:rPr lang="en-US" dirty="0" smtClean="0">
              <a:latin typeface="Arial" panose="020B0604020202020204" pitchFamily="34" charset="0"/>
              <a:cs typeface="Arial" panose="020B0604020202020204" pitchFamily="34" charset="0"/>
            </a:rPr>
            <a:t>Conference call with LEND state directors</a:t>
          </a:r>
          <a:endParaRPr lang="en-US" dirty="0">
            <a:latin typeface="Arial" panose="020B0604020202020204" pitchFamily="34" charset="0"/>
            <a:cs typeface="Arial" panose="020B0604020202020204" pitchFamily="34" charset="0"/>
          </a:endParaRPr>
        </a:p>
      </dgm:t>
    </dgm:pt>
    <dgm:pt modelId="{E50335FD-3E50-4025-8CC6-362CB87DE891}" type="parTrans" cxnId="{CF72D3C2-C00B-46D6-A458-AF3C56E9B1F7}">
      <dgm:prSet/>
      <dgm:spPr/>
      <dgm:t>
        <a:bodyPr/>
        <a:lstStyle/>
        <a:p>
          <a:endParaRPr lang="en-US"/>
        </a:p>
      </dgm:t>
    </dgm:pt>
    <dgm:pt modelId="{64C2F36F-9117-46AC-932C-5167B4EE49CD}" type="sibTrans" cxnId="{CF72D3C2-C00B-46D6-A458-AF3C56E9B1F7}">
      <dgm:prSet/>
      <dgm:spPr/>
      <dgm:t>
        <a:bodyPr/>
        <a:lstStyle/>
        <a:p>
          <a:endParaRPr lang="en-US"/>
        </a:p>
      </dgm:t>
    </dgm:pt>
    <dgm:pt modelId="{5423F32F-4D29-499F-A928-36917507DF0A}">
      <dgm:prSet phldrT="[Text]"/>
      <dgm:spPr/>
      <dgm:t>
        <a:bodyPr/>
        <a:lstStyle/>
        <a:p>
          <a:r>
            <a:rPr lang="en-US" dirty="0" smtClean="0">
              <a:latin typeface="Arial" panose="020B0604020202020204" pitchFamily="34" charset="0"/>
              <a:cs typeface="Arial" panose="020B0604020202020204" pitchFamily="34" charset="0"/>
            </a:rPr>
            <a:t>Seminar process</a:t>
          </a:r>
          <a:endParaRPr lang="en-US" dirty="0">
            <a:latin typeface="Arial" panose="020B0604020202020204" pitchFamily="34" charset="0"/>
            <a:cs typeface="Arial" panose="020B0604020202020204" pitchFamily="34" charset="0"/>
          </a:endParaRPr>
        </a:p>
      </dgm:t>
    </dgm:pt>
    <dgm:pt modelId="{B43121D2-B701-4418-9BE6-877799F58811}" type="parTrans" cxnId="{4E7A7495-BB85-4C6D-AE4F-8195A617AE8F}">
      <dgm:prSet/>
      <dgm:spPr/>
      <dgm:t>
        <a:bodyPr/>
        <a:lstStyle/>
        <a:p>
          <a:endParaRPr lang="en-US"/>
        </a:p>
      </dgm:t>
    </dgm:pt>
    <dgm:pt modelId="{12BF6317-E473-4572-BD18-A5A40F2CD970}" type="sibTrans" cxnId="{4E7A7495-BB85-4C6D-AE4F-8195A617AE8F}">
      <dgm:prSet/>
      <dgm:spPr/>
      <dgm:t>
        <a:bodyPr/>
        <a:lstStyle/>
        <a:p>
          <a:endParaRPr lang="en-US"/>
        </a:p>
      </dgm:t>
    </dgm:pt>
    <dgm:pt modelId="{A961F1AA-0AB5-4D76-B36C-1A7D56CDF5B6}">
      <dgm:prSet phldrT="[Text]" custT="1"/>
      <dgm:spPr/>
      <dgm:t>
        <a:bodyPr/>
        <a:lstStyle/>
        <a:p>
          <a:r>
            <a:rPr lang="en-US" sz="2500" b="1" dirty="0" smtClean="0">
              <a:latin typeface="Arial" panose="020B0604020202020204" pitchFamily="34" charset="0"/>
              <a:cs typeface="Arial" panose="020B0604020202020204" pitchFamily="34" charset="0"/>
            </a:rPr>
            <a:t>Annual Adjustments</a:t>
          </a:r>
          <a:endParaRPr lang="en-US" sz="2500" b="1" dirty="0">
            <a:latin typeface="Arial" panose="020B0604020202020204" pitchFamily="34" charset="0"/>
            <a:cs typeface="Arial" panose="020B0604020202020204" pitchFamily="34" charset="0"/>
          </a:endParaRPr>
        </a:p>
      </dgm:t>
    </dgm:pt>
    <dgm:pt modelId="{9C278920-6830-496A-AABF-57A3149A7DD4}" type="sibTrans" cxnId="{796A50B4-C87E-40BF-9E8C-28A9BD5A52A4}">
      <dgm:prSet/>
      <dgm:spPr/>
      <dgm:t>
        <a:bodyPr/>
        <a:lstStyle/>
        <a:p>
          <a:endParaRPr lang="en-US"/>
        </a:p>
      </dgm:t>
    </dgm:pt>
    <dgm:pt modelId="{7E915FC3-5C79-4272-94B9-0EBF0F563F54}" type="parTrans" cxnId="{796A50B4-C87E-40BF-9E8C-28A9BD5A52A4}">
      <dgm:prSet/>
      <dgm:spPr/>
      <dgm:t>
        <a:bodyPr/>
        <a:lstStyle/>
        <a:p>
          <a:endParaRPr lang="en-US"/>
        </a:p>
      </dgm:t>
    </dgm:pt>
    <dgm:pt modelId="{2A10E3F1-5460-45EE-8ECB-83E13442DFE2}">
      <dgm:prSet phldrT="[Text]" custT="1"/>
      <dgm:spPr/>
      <dgm:t>
        <a:bodyPr/>
        <a:lstStyle/>
        <a:p>
          <a:r>
            <a:rPr lang="en-US" sz="2500" b="0" dirty="0" smtClean="0">
              <a:latin typeface="Arial" panose="020B0604020202020204" pitchFamily="34" charset="0"/>
              <a:cs typeface="Arial" panose="020B0604020202020204" pitchFamily="34" charset="0"/>
            </a:rPr>
            <a:t>Consensus changes</a:t>
          </a:r>
          <a:endParaRPr lang="en-US" sz="2500" b="0" dirty="0">
            <a:latin typeface="Arial" panose="020B0604020202020204" pitchFamily="34" charset="0"/>
            <a:cs typeface="Arial" panose="020B0604020202020204" pitchFamily="34" charset="0"/>
          </a:endParaRPr>
        </a:p>
      </dgm:t>
    </dgm:pt>
    <dgm:pt modelId="{2776E7A6-8C60-499D-93BA-A71CA885DE1A}" type="sibTrans" cxnId="{FFEEA663-717C-4BFF-9360-00FD9A6FF082}">
      <dgm:prSet/>
      <dgm:spPr/>
      <dgm:t>
        <a:bodyPr/>
        <a:lstStyle/>
        <a:p>
          <a:endParaRPr lang="en-US"/>
        </a:p>
      </dgm:t>
    </dgm:pt>
    <dgm:pt modelId="{C629744D-7E04-4E1E-9B6E-CED6F6E1F4E3}" type="parTrans" cxnId="{FFEEA663-717C-4BFF-9360-00FD9A6FF082}">
      <dgm:prSet/>
      <dgm:spPr/>
      <dgm:t>
        <a:bodyPr/>
        <a:lstStyle/>
        <a:p>
          <a:endParaRPr lang="en-US"/>
        </a:p>
      </dgm:t>
    </dgm:pt>
    <dgm:pt modelId="{6FAF0833-E63C-43BE-8C82-A79BF1CF36C0}">
      <dgm:prSet phldrT="[Text]" custT="1"/>
      <dgm:spPr/>
      <dgm:t>
        <a:bodyPr/>
        <a:lstStyle/>
        <a:p>
          <a:r>
            <a:rPr lang="en-US" sz="2500" b="0" dirty="0" smtClean="0">
              <a:latin typeface="Arial" panose="020B0604020202020204" pitchFamily="34" charset="0"/>
              <a:cs typeface="Arial" panose="020B0604020202020204" pitchFamily="34" charset="0"/>
            </a:rPr>
            <a:t>Review case activity</a:t>
          </a:r>
          <a:endParaRPr lang="en-US" sz="2500" b="0" dirty="0">
            <a:latin typeface="Arial" panose="020B0604020202020204" pitchFamily="34" charset="0"/>
            <a:cs typeface="Arial" panose="020B0604020202020204" pitchFamily="34" charset="0"/>
          </a:endParaRPr>
        </a:p>
      </dgm:t>
    </dgm:pt>
    <dgm:pt modelId="{3BBC0CFA-F7DB-4B16-A3A9-F3776E0DA3DF}" type="sibTrans" cxnId="{F75ACD31-FA3F-4707-ADF2-9D485AB75635}">
      <dgm:prSet/>
      <dgm:spPr/>
      <dgm:t>
        <a:bodyPr/>
        <a:lstStyle/>
        <a:p>
          <a:endParaRPr lang="en-US"/>
        </a:p>
      </dgm:t>
    </dgm:pt>
    <dgm:pt modelId="{3C5913C8-6480-49D3-B9A1-161ADD04ABAB}" type="parTrans" cxnId="{F75ACD31-FA3F-4707-ADF2-9D485AB75635}">
      <dgm:prSet/>
      <dgm:spPr/>
      <dgm:t>
        <a:bodyPr/>
        <a:lstStyle/>
        <a:p>
          <a:endParaRPr lang="en-US"/>
        </a:p>
      </dgm:t>
    </dgm:pt>
    <dgm:pt modelId="{9CE7F9F5-CFFF-42A3-906A-9D30DC7DCC54}">
      <dgm:prSet phldrT="[Text]" custT="1"/>
      <dgm:spPr/>
      <dgm:t>
        <a:bodyPr/>
        <a:lstStyle/>
        <a:p>
          <a:r>
            <a:rPr lang="en-US" sz="2500" b="0" dirty="0" smtClean="0">
              <a:latin typeface="Arial" panose="020B0604020202020204" pitchFamily="34" charset="0"/>
              <a:cs typeface="Arial" panose="020B0604020202020204" pitchFamily="34" charset="0"/>
            </a:rPr>
            <a:t>Consider seminar format</a:t>
          </a:r>
          <a:endParaRPr lang="en-US" sz="2500" b="0" dirty="0">
            <a:latin typeface="Arial" panose="020B0604020202020204" pitchFamily="34" charset="0"/>
            <a:cs typeface="Arial" panose="020B0604020202020204" pitchFamily="34" charset="0"/>
          </a:endParaRPr>
        </a:p>
      </dgm:t>
    </dgm:pt>
    <dgm:pt modelId="{D7BE2801-DBB6-4A2A-8D12-346A57A5C6A8}" type="sibTrans" cxnId="{176F0FA8-B61F-4AB1-850A-48B35ECEF015}">
      <dgm:prSet/>
      <dgm:spPr/>
      <dgm:t>
        <a:bodyPr/>
        <a:lstStyle/>
        <a:p>
          <a:endParaRPr lang="en-US"/>
        </a:p>
      </dgm:t>
    </dgm:pt>
    <dgm:pt modelId="{08D35E24-5518-4EA2-89A5-33CDA5C8CE48}" type="parTrans" cxnId="{176F0FA8-B61F-4AB1-850A-48B35ECEF015}">
      <dgm:prSet/>
      <dgm:spPr/>
      <dgm:t>
        <a:bodyPr/>
        <a:lstStyle/>
        <a:p>
          <a:endParaRPr lang="en-US"/>
        </a:p>
      </dgm:t>
    </dgm:pt>
    <dgm:pt modelId="{11991BC2-D566-4C69-95E5-41958E54236E}">
      <dgm:prSet phldrT="[Text]"/>
      <dgm:spPr/>
      <dgm:t>
        <a:bodyPr/>
        <a:lstStyle/>
        <a:p>
          <a:endParaRPr lang="en-US" sz="4800" dirty="0"/>
        </a:p>
      </dgm:t>
    </dgm:pt>
    <dgm:pt modelId="{50CF411E-AC93-4EDA-9F9B-0BFEC094D0C3}" type="sibTrans" cxnId="{D86225AA-2005-49B6-8AC9-F6E433BC899E}">
      <dgm:prSet/>
      <dgm:spPr/>
      <dgm:t>
        <a:bodyPr/>
        <a:lstStyle/>
        <a:p>
          <a:endParaRPr lang="en-US"/>
        </a:p>
      </dgm:t>
    </dgm:pt>
    <dgm:pt modelId="{E9FB9868-D2BE-41FE-82F5-9F4D10761033}" type="parTrans" cxnId="{D86225AA-2005-49B6-8AC9-F6E433BC899E}">
      <dgm:prSet/>
      <dgm:spPr/>
      <dgm:t>
        <a:bodyPr/>
        <a:lstStyle/>
        <a:p>
          <a:endParaRPr lang="en-US"/>
        </a:p>
      </dgm:t>
    </dgm:pt>
    <dgm:pt modelId="{61308E90-DD77-4623-8DF4-4C8E17EAE342}">
      <dgm:prSet phldrT="[Text]" custT="1"/>
      <dgm:spPr/>
      <dgm:t>
        <a:bodyPr/>
        <a:lstStyle/>
        <a:p>
          <a:r>
            <a:rPr lang="en-US" sz="2500" b="0" dirty="0" smtClean="0">
              <a:latin typeface="Arial" panose="020B0604020202020204" pitchFamily="34" charset="0"/>
              <a:cs typeface="Arial" panose="020B0604020202020204" pitchFamily="34" charset="0"/>
            </a:rPr>
            <a:t>Improve process</a:t>
          </a:r>
          <a:endParaRPr lang="en-US" sz="2500" b="0" dirty="0">
            <a:latin typeface="Arial" panose="020B0604020202020204" pitchFamily="34" charset="0"/>
            <a:cs typeface="Arial" panose="020B0604020202020204" pitchFamily="34" charset="0"/>
          </a:endParaRPr>
        </a:p>
      </dgm:t>
    </dgm:pt>
    <dgm:pt modelId="{274F16E6-2A81-4EFC-A563-FCB6FDBF53A1}" type="parTrans" cxnId="{297E0D67-DF44-4FBD-889B-D45699349D09}">
      <dgm:prSet/>
      <dgm:spPr/>
      <dgm:t>
        <a:bodyPr/>
        <a:lstStyle/>
        <a:p>
          <a:endParaRPr lang="en-US"/>
        </a:p>
      </dgm:t>
    </dgm:pt>
    <dgm:pt modelId="{DE16D225-DEC9-496B-9BC6-6BB6C7A0A16E}" type="sibTrans" cxnId="{297E0D67-DF44-4FBD-889B-D45699349D09}">
      <dgm:prSet/>
      <dgm:spPr/>
      <dgm:t>
        <a:bodyPr/>
        <a:lstStyle/>
        <a:p>
          <a:endParaRPr lang="en-US"/>
        </a:p>
      </dgm:t>
    </dgm:pt>
    <dgm:pt modelId="{BF0A25E7-BDD7-4D8F-A897-095C2B146853}" type="pres">
      <dgm:prSet presAssocID="{29376449-358D-4FF9-9FD9-3776E1FAC371}" presName="cycleMatrixDiagram" presStyleCnt="0">
        <dgm:presLayoutVars>
          <dgm:chMax val="1"/>
          <dgm:dir/>
          <dgm:animLvl val="lvl"/>
          <dgm:resizeHandles val="exact"/>
        </dgm:presLayoutVars>
      </dgm:prSet>
      <dgm:spPr/>
      <dgm:t>
        <a:bodyPr/>
        <a:lstStyle/>
        <a:p>
          <a:endParaRPr lang="en-US"/>
        </a:p>
      </dgm:t>
    </dgm:pt>
    <dgm:pt modelId="{D368322B-C045-452F-BE8E-8902B20D24D4}" type="pres">
      <dgm:prSet presAssocID="{29376449-358D-4FF9-9FD9-3776E1FAC371}" presName="children" presStyleCnt="0"/>
      <dgm:spPr/>
    </dgm:pt>
    <dgm:pt modelId="{83957683-8CD6-4AED-A545-75E67CC9C4FA}" type="pres">
      <dgm:prSet presAssocID="{29376449-358D-4FF9-9FD9-3776E1FAC371}" presName="child1group" presStyleCnt="0"/>
      <dgm:spPr/>
    </dgm:pt>
    <dgm:pt modelId="{B51AC08A-B554-4018-BECB-F25382D8CF86}" type="pres">
      <dgm:prSet presAssocID="{29376449-358D-4FF9-9FD9-3776E1FAC371}" presName="child1" presStyleLbl="bgAcc1" presStyleIdx="0" presStyleCnt="4"/>
      <dgm:spPr/>
      <dgm:t>
        <a:bodyPr/>
        <a:lstStyle/>
        <a:p>
          <a:endParaRPr lang="en-US"/>
        </a:p>
      </dgm:t>
    </dgm:pt>
    <dgm:pt modelId="{FF5C4A78-5828-4709-BF71-483FEEA8EDA1}" type="pres">
      <dgm:prSet presAssocID="{29376449-358D-4FF9-9FD9-3776E1FAC371}" presName="child1Text" presStyleLbl="bgAcc1" presStyleIdx="0" presStyleCnt="4">
        <dgm:presLayoutVars>
          <dgm:bulletEnabled val="1"/>
        </dgm:presLayoutVars>
      </dgm:prSet>
      <dgm:spPr/>
      <dgm:t>
        <a:bodyPr/>
        <a:lstStyle/>
        <a:p>
          <a:endParaRPr lang="en-US"/>
        </a:p>
      </dgm:t>
    </dgm:pt>
    <dgm:pt modelId="{01994941-91C8-401F-8865-076C23E71C4F}" type="pres">
      <dgm:prSet presAssocID="{29376449-358D-4FF9-9FD9-3776E1FAC371}" presName="child2group" presStyleCnt="0"/>
      <dgm:spPr/>
    </dgm:pt>
    <dgm:pt modelId="{7CA3B45B-4503-4A2F-9AF1-E990685934AD}" type="pres">
      <dgm:prSet presAssocID="{29376449-358D-4FF9-9FD9-3776E1FAC371}" presName="child2" presStyleLbl="bgAcc1" presStyleIdx="1" presStyleCnt="4" custLinFactNeighborX="277" custLinFactNeighborY="-7324"/>
      <dgm:spPr/>
      <dgm:t>
        <a:bodyPr/>
        <a:lstStyle/>
        <a:p>
          <a:endParaRPr lang="en-US"/>
        </a:p>
      </dgm:t>
    </dgm:pt>
    <dgm:pt modelId="{B603ED56-D9D3-40EA-AD6B-920AD2C2CB8A}" type="pres">
      <dgm:prSet presAssocID="{29376449-358D-4FF9-9FD9-3776E1FAC371}" presName="child2Text" presStyleLbl="bgAcc1" presStyleIdx="1" presStyleCnt="4">
        <dgm:presLayoutVars>
          <dgm:bulletEnabled val="1"/>
        </dgm:presLayoutVars>
      </dgm:prSet>
      <dgm:spPr/>
      <dgm:t>
        <a:bodyPr/>
        <a:lstStyle/>
        <a:p>
          <a:endParaRPr lang="en-US"/>
        </a:p>
      </dgm:t>
    </dgm:pt>
    <dgm:pt modelId="{E52F3B4E-73FB-457B-AC5B-AFFF25717FD0}" type="pres">
      <dgm:prSet presAssocID="{29376449-358D-4FF9-9FD9-3776E1FAC371}" presName="child3group" presStyleCnt="0"/>
      <dgm:spPr/>
    </dgm:pt>
    <dgm:pt modelId="{6CF8770E-9A75-45F0-A410-2C261C604401}" type="pres">
      <dgm:prSet presAssocID="{29376449-358D-4FF9-9FD9-3776E1FAC371}" presName="child3" presStyleLbl="bgAcc1" presStyleIdx="2" presStyleCnt="4"/>
      <dgm:spPr/>
      <dgm:t>
        <a:bodyPr/>
        <a:lstStyle/>
        <a:p>
          <a:endParaRPr lang="en-US"/>
        </a:p>
      </dgm:t>
    </dgm:pt>
    <dgm:pt modelId="{F9F7A460-7875-4456-A0B7-FC78A0A13BD5}" type="pres">
      <dgm:prSet presAssocID="{29376449-358D-4FF9-9FD9-3776E1FAC371}" presName="child3Text" presStyleLbl="bgAcc1" presStyleIdx="2" presStyleCnt="4">
        <dgm:presLayoutVars>
          <dgm:bulletEnabled val="1"/>
        </dgm:presLayoutVars>
      </dgm:prSet>
      <dgm:spPr/>
      <dgm:t>
        <a:bodyPr/>
        <a:lstStyle/>
        <a:p>
          <a:endParaRPr lang="en-US"/>
        </a:p>
      </dgm:t>
    </dgm:pt>
    <dgm:pt modelId="{0E9841FD-B63A-42AD-B9D1-F0DB59A7F9A5}" type="pres">
      <dgm:prSet presAssocID="{29376449-358D-4FF9-9FD9-3776E1FAC371}" presName="child4group" presStyleCnt="0"/>
      <dgm:spPr/>
    </dgm:pt>
    <dgm:pt modelId="{985BD164-C173-4326-A575-3E6FDF78F157}" type="pres">
      <dgm:prSet presAssocID="{29376449-358D-4FF9-9FD9-3776E1FAC371}" presName="child4" presStyleLbl="bgAcc1" presStyleIdx="3" presStyleCnt="4"/>
      <dgm:spPr/>
      <dgm:t>
        <a:bodyPr/>
        <a:lstStyle/>
        <a:p>
          <a:endParaRPr lang="en-US"/>
        </a:p>
      </dgm:t>
    </dgm:pt>
    <dgm:pt modelId="{8D78305F-0A72-4DBB-8DC1-EFBDFE5EDA51}" type="pres">
      <dgm:prSet presAssocID="{29376449-358D-4FF9-9FD9-3776E1FAC371}" presName="child4Text" presStyleLbl="bgAcc1" presStyleIdx="3" presStyleCnt="4">
        <dgm:presLayoutVars>
          <dgm:bulletEnabled val="1"/>
        </dgm:presLayoutVars>
      </dgm:prSet>
      <dgm:spPr/>
      <dgm:t>
        <a:bodyPr/>
        <a:lstStyle/>
        <a:p>
          <a:endParaRPr lang="en-US"/>
        </a:p>
      </dgm:t>
    </dgm:pt>
    <dgm:pt modelId="{26B77770-7EAB-422B-967A-661E27CEF1F2}" type="pres">
      <dgm:prSet presAssocID="{29376449-358D-4FF9-9FD9-3776E1FAC371}" presName="childPlaceholder" presStyleCnt="0"/>
      <dgm:spPr/>
    </dgm:pt>
    <dgm:pt modelId="{99911870-3D6D-484D-B96C-A361EF163D9C}" type="pres">
      <dgm:prSet presAssocID="{29376449-358D-4FF9-9FD9-3776E1FAC371}" presName="circle" presStyleCnt="0"/>
      <dgm:spPr/>
    </dgm:pt>
    <dgm:pt modelId="{44714B4A-0E78-47AE-BC77-1B29995D836F}" type="pres">
      <dgm:prSet presAssocID="{29376449-358D-4FF9-9FD9-3776E1FAC371}" presName="quadrant1" presStyleLbl="node1" presStyleIdx="0" presStyleCnt="4">
        <dgm:presLayoutVars>
          <dgm:chMax val="1"/>
          <dgm:bulletEnabled val="1"/>
        </dgm:presLayoutVars>
      </dgm:prSet>
      <dgm:spPr/>
      <dgm:t>
        <a:bodyPr/>
        <a:lstStyle/>
        <a:p>
          <a:endParaRPr lang="en-US"/>
        </a:p>
      </dgm:t>
    </dgm:pt>
    <dgm:pt modelId="{6AEE428E-0C3C-4860-BDF7-6F274C0E9C92}" type="pres">
      <dgm:prSet presAssocID="{29376449-358D-4FF9-9FD9-3776E1FAC371}" presName="quadrant2" presStyleLbl="node1" presStyleIdx="1" presStyleCnt="4">
        <dgm:presLayoutVars>
          <dgm:chMax val="1"/>
          <dgm:bulletEnabled val="1"/>
        </dgm:presLayoutVars>
      </dgm:prSet>
      <dgm:spPr/>
      <dgm:t>
        <a:bodyPr/>
        <a:lstStyle/>
        <a:p>
          <a:endParaRPr lang="en-US"/>
        </a:p>
      </dgm:t>
    </dgm:pt>
    <dgm:pt modelId="{027A6684-80A1-4418-909B-0FD244718F0E}" type="pres">
      <dgm:prSet presAssocID="{29376449-358D-4FF9-9FD9-3776E1FAC371}" presName="quadrant3" presStyleLbl="node1" presStyleIdx="2" presStyleCnt="4">
        <dgm:presLayoutVars>
          <dgm:chMax val="1"/>
          <dgm:bulletEnabled val="1"/>
        </dgm:presLayoutVars>
      </dgm:prSet>
      <dgm:spPr/>
      <dgm:t>
        <a:bodyPr/>
        <a:lstStyle/>
        <a:p>
          <a:endParaRPr lang="en-US"/>
        </a:p>
      </dgm:t>
    </dgm:pt>
    <dgm:pt modelId="{974D3FC8-6AE2-45D7-B8D1-620D3A6454A4}" type="pres">
      <dgm:prSet presAssocID="{29376449-358D-4FF9-9FD9-3776E1FAC371}" presName="quadrant4" presStyleLbl="node1" presStyleIdx="3" presStyleCnt="4">
        <dgm:presLayoutVars>
          <dgm:chMax val="1"/>
          <dgm:bulletEnabled val="1"/>
        </dgm:presLayoutVars>
      </dgm:prSet>
      <dgm:spPr/>
      <dgm:t>
        <a:bodyPr/>
        <a:lstStyle/>
        <a:p>
          <a:endParaRPr lang="en-US"/>
        </a:p>
      </dgm:t>
    </dgm:pt>
    <dgm:pt modelId="{195DFE9E-BAD4-4E4A-B799-1385C75A5C34}" type="pres">
      <dgm:prSet presAssocID="{29376449-358D-4FF9-9FD9-3776E1FAC371}" presName="quadrantPlaceholder" presStyleCnt="0"/>
      <dgm:spPr/>
    </dgm:pt>
    <dgm:pt modelId="{CC2FDA55-034D-471A-BE59-0A786BF3BD5D}" type="pres">
      <dgm:prSet presAssocID="{29376449-358D-4FF9-9FD9-3776E1FAC371}" presName="center1" presStyleLbl="fgShp" presStyleIdx="0" presStyleCnt="2"/>
      <dgm:spPr/>
    </dgm:pt>
    <dgm:pt modelId="{36E1B386-519C-451D-8C82-6CE1E4F09184}" type="pres">
      <dgm:prSet presAssocID="{29376449-358D-4FF9-9FD9-3776E1FAC371}" presName="center2" presStyleLbl="fgShp" presStyleIdx="1" presStyleCnt="2"/>
      <dgm:spPr/>
    </dgm:pt>
  </dgm:ptLst>
  <dgm:cxnLst>
    <dgm:cxn modelId="{176F0FA8-B61F-4AB1-850A-48B35ECEF015}" srcId="{B6B1BBF6-BE0A-465C-AEBF-FE6541D08531}" destId="{9CE7F9F5-CFFF-42A3-906A-9D30DC7DCC54}" srcOrd="3" destOrd="0" parTransId="{08D35E24-5518-4EA2-89A5-33CDA5C8CE48}" sibTransId="{D7BE2801-DBB6-4A2A-8D12-346A57A5C6A8}"/>
    <dgm:cxn modelId="{9513FC30-13AA-4C07-AF94-1FD18DFD4ACD}" type="presOf" srcId="{A961F1AA-0AB5-4D76-B36C-1A7D56CDF5B6}" destId="{8D78305F-0A72-4DBB-8DC1-EFBDFE5EDA51}" srcOrd="1" destOrd="0" presId="urn:microsoft.com/office/officeart/2005/8/layout/cycle4"/>
    <dgm:cxn modelId="{31ED5726-D49B-425C-8370-64B92E5F2575}" type="presOf" srcId="{3A912756-1FA8-40F8-928E-50D2749C3D69}" destId="{B51AC08A-B554-4018-BECB-F25382D8CF86}" srcOrd="0" destOrd="2" presId="urn:microsoft.com/office/officeart/2005/8/layout/cycle4"/>
    <dgm:cxn modelId="{C6766D2F-B418-45E6-AA62-3C56862EAA5C}" srcId="{29376449-358D-4FF9-9FD9-3776E1FAC371}" destId="{8854416A-FD85-4FD5-88C5-7D324A16079E}" srcOrd="0" destOrd="0" parTransId="{2047BC54-2CD0-4BB6-A186-4962C23A9865}" sibTransId="{C07F5C66-81E9-4D76-A9FC-B01C03718F78}"/>
    <dgm:cxn modelId="{F418D785-1879-4DAF-8E5D-17A86DF8F177}" type="presOf" srcId="{664C8F0A-D012-4854-BA87-8ED9F5786690}" destId="{6CF8770E-9A75-45F0-A410-2C261C604401}" srcOrd="0" destOrd="1" presId="urn:microsoft.com/office/officeart/2005/8/layout/cycle4"/>
    <dgm:cxn modelId="{550FE701-617F-4348-B32D-8799B8C6772F}" type="presOf" srcId="{FB467B6E-C5D4-426D-A0DB-FBDCAE26FB20}" destId="{B603ED56-D9D3-40EA-AD6B-920AD2C2CB8A}" srcOrd="1" destOrd="3" presId="urn:microsoft.com/office/officeart/2005/8/layout/cycle4"/>
    <dgm:cxn modelId="{9D18E063-94EE-485C-9302-E6BA85933319}" type="presOf" srcId="{CF5C065A-3082-4688-A5BC-41934FA27E8B}" destId="{7CA3B45B-4503-4A2F-9AF1-E990685934AD}" srcOrd="0" destOrd="1" presId="urn:microsoft.com/office/officeart/2005/8/layout/cycle4"/>
    <dgm:cxn modelId="{AFDE46AA-E9BF-4B2E-8A43-4EF438630906}" type="presOf" srcId="{61308E90-DD77-4623-8DF4-4C8E17EAE342}" destId="{8D78305F-0A72-4DBB-8DC1-EFBDFE5EDA51}" srcOrd="1" destOrd="4" presId="urn:microsoft.com/office/officeart/2005/8/layout/cycle4"/>
    <dgm:cxn modelId="{8A272D3D-F89F-41CB-8E58-89F391CC952F}" type="presOf" srcId="{6FAF0833-E63C-43BE-8C82-A79BF1CF36C0}" destId="{8D78305F-0A72-4DBB-8DC1-EFBDFE5EDA51}" srcOrd="1" destOrd="2" presId="urn:microsoft.com/office/officeart/2005/8/layout/cycle4"/>
    <dgm:cxn modelId="{22CDE45B-4C57-40A5-AB7A-48E80ECA41E3}" type="presOf" srcId="{DC72E65F-5272-4CEA-B7E4-69F2EA3DFE48}" destId="{F9F7A460-7875-4456-A0B7-FC78A0A13BD5}" srcOrd="1" destOrd="4" presId="urn:microsoft.com/office/officeart/2005/8/layout/cycle4"/>
    <dgm:cxn modelId="{D524FE7F-2601-4965-95EE-702DF3BFDC27}" type="presOf" srcId="{11991BC2-D566-4C69-95E5-41958E54236E}" destId="{985BD164-C173-4326-A575-3E6FDF78F157}" srcOrd="0" destOrd="5" presId="urn:microsoft.com/office/officeart/2005/8/layout/cycle4"/>
    <dgm:cxn modelId="{AAB1BB3D-E90C-4FA6-A4C7-6437DD52937A}" type="presOf" srcId="{9CE7F9F5-CFFF-42A3-906A-9D30DC7DCC54}" destId="{985BD164-C173-4326-A575-3E6FDF78F157}" srcOrd="0" destOrd="3" presId="urn:microsoft.com/office/officeart/2005/8/layout/cycle4"/>
    <dgm:cxn modelId="{C8FB1DEE-2371-4D34-A8D7-0ACCBD7D613D}" type="presOf" srcId="{35D4171A-C9E9-433F-89D9-9D6A366E9573}" destId="{B51AC08A-B554-4018-BECB-F25382D8CF86}" srcOrd="0" destOrd="3" presId="urn:microsoft.com/office/officeart/2005/8/layout/cycle4"/>
    <dgm:cxn modelId="{E1CDECE0-EB09-455B-A26B-3F2F0E465F18}" srcId="{36153D49-D9C3-4177-B5D4-CAC083946719}" destId="{B633038A-3C46-453B-83EF-825A6619C5B3}" srcOrd="0" destOrd="0" parTransId="{903862BD-B92E-4132-85EA-5BA514512E5D}" sibTransId="{113E5116-0C84-4021-ADBA-E766D15657C6}"/>
    <dgm:cxn modelId="{2BB898C3-5895-4E1A-86D7-F5368762170E}" type="presOf" srcId="{C1B37BD4-EA0A-45A5-990F-F2EA2510014A}" destId="{B51AC08A-B554-4018-BECB-F25382D8CF86}" srcOrd="0" destOrd="0" presId="urn:microsoft.com/office/officeart/2005/8/layout/cycle4"/>
    <dgm:cxn modelId="{A15BEC02-79E4-425D-85CA-A807F7B27BD6}" type="presOf" srcId="{B6641F4C-736C-4A56-ADBE-95106391F835}" destId="{B603ED56-D9D3-40EA-AD6B-920AD2C2CB8A}" srcOrd="1" destOrd="5" presId="urn:microsoft.com/office/officeart/2005/8/layout/cycle4"/>
    <dgm:cxn modelId="{FAE4D66D-CBDA-4EC1-B06D-5AB3950B657F}" type="presOf" srcId="{FB467B6E-C5D4-426D-A0DB-FBDCAE26FB20}" destId="{7CA3B45B-4503-4A2F-9AF1-E990685934AD}" srcOrd="0" destOrd="3" presId="urn:microsoft.com/office/officeart/2005/8/layout/cycle4"/>
    <dgm:cxn modelId="{094BA75A-9A4B-4B48-AD4E-2927E564A00E}" type="presOf" srcId="{8854416A-FD85-4FD5-88C5-7D324A16079E}" destId="{44714B4A-0E78-47AE-BC77-1B29995D836F}" srcOrd="0" destOrd="0" presId="urn:microsoft.com/office/officeart/2005/8/layout/cycle4"/>
    <dgm:cxn modelId="{906A4D9C-5574-4428-8E51-D3D49FD9A858}" type="presOf" srcId="{B633038A-3C46-453B-83EF-825A6619C5B3}" destId="{6CF8770E-9A75-45F0-A410-2C261C604401}" srcOrd="0" destOrd="0" presId="urn:microsoft.com/office/officeart/2005/8/layout/cycle4"/>
    <dgm:cxn modelId="{4A4B62B5-0514-403B-AED7-C9000D8D5CB5}" type="presOf" srcId="{2A10E3F1-5460-45EE-8ECB-83E13442DFE2}" destId="{8D78305F-0A72-4DBB-8DC1-EFBDFE5EDA51}" srcOrd="1" destOrd="1" presId="urn:microsoft.com/office/officeart/2005/8/layout/cycle4"/>
    <dgm:cxn modelId="{57AE9D78-A85C-4FE1-8256-1246D6759297}" srcId="{400AF673-0530-4E6A-B063-E6DA9B63E6EB}" destId="{FB467B6E-C5D4-426D-A0DB-FBDCAE26FB20}" srcOrd="3" destOrd="0" parTransId="{AA33950F-163D-40FE-A273-DA08029D9B73}" sibTransId="{427491DE-8D9E-4C1D-B5CA-893DF52FDF02}"/>
    <dgm:cxn modelId="{B0645AF6-2FC4-45A0-A568-1E31683FCEA7}" srcId="{400AF673-0530-4E6A-B063-E6DA9B63E6EB}" destId="{7FCB9A6A-DEA4-4F71-87EC-29E554553CCA}" srcOrd="0" destOrd="0" parTransId="{96395768-46B5-4C7D-91FB-74C1560854EB}" sibTransId="{5B89F6A4-C36E-4AAA-80E3-2E4FC0A57780}"/>
    <dgm:cxn modelId="{5CBEBDD7-980E-4EE4-ACC1-EE97D6F5F573}" type="presOf" srcId="{36153D49-D9C3-4177-B5D4-CAC083946719}" destId="{027A6684-80A1-4418-909B-0FD244718F0E}" srcOrd="0" destOrd="0" presId="urn:microsoft.com/office/officeart/2005/8/layout/cycle4"/>
    <dgm:cxn modelId="{3B1A4593-DF48-4110-ADB6-EEED48121408}" srcId="{8854416A-FD85-4FD5-88C5-7D324A16079E}" destId="{C1B37BD4-EA0A-45A5-990F-F2EA2510014A}" srcOrd="0" destOrd="0" parTransId="{F75A3D27-0973-410D-A6CE-FF19F86A749B}" sibTransId="{F7CBE406-0E3D-4174-BC76-5FB610D8D1F7}"/>
    <dgm:cxn modelId="{4FA0720F-7D46-4ECE-9622-002A561E93DB}" type="presOf" srcId="{E29C7392-049D-41DC-A887-1AB86468F630}" destId="{6CF8770E-9A75-45F0-A410-2C261C604401}" srcOrd="0" destOrd="3" presId="urn:microsoft.com/office/officeart/2005/8/layout/cycle4"/>
    <dgm:cxn modelId="{E533997D-CD82-498B-9559-005F679B9292}" type="presOf" srcId="{D5D47676-76FA-40D5-9E34-450DEE6C4545}" destId="{B51AC08A-B554-4018-BECB-F25382D8CF86}" srcOrd="0" destOrd="1" presId="urn:microsoft.com/office/officeart/2005/8/layout/cycle4"/>
    <dgm:cxn modelId="{05E21E55-2614-4F55-AC34-A8B6D446AAF4}" type="presOf" srcId="{35D4171A-C9E9-433F-89D9-9D6A366E9573}" destId="{FF5C4A78-5828-4709-BF71-483FEEA8EDA1}" srcOrd="1" destOrd="3" presId="urn:microsoft.com/office/officeart/2005/8/layout/cycle4"/>
    <dgm:cxn modelId="{E82DA797-A315-4FE4-845E-19003F77EE12}" type="presOf" srcId="{61308E90-DD77-4623-8DF4-4C8E17EAE342}" destId="{985BD164-C173-4326-A575-3E6FDF78F157}" srcOrd="0" destOrd="4" presId="urn:microsoft.com/office/officeart/2005/8/layout/cycle4"/>
    <dgm:cxn modelId="{4DA7A371-75B4-4B3B-BABA-761F86E1A30B}" srcId="{400AF673-0530-4E6A-B063-E6DA9B63E6EB}" destId="{CF5C065A-3082-4688-A5BC-41934FA27E8B}" srcOrd="1" destOrd="0" parTransId="{BC62344F-EA03-42E1-964B-BEBCBB8D8DAA}" sibTransId="{1EBB3065-9B11-4157-A2FA-6EA50ABD9E74}"/>
    <dgm:cxn modelId="{CF72D3C2-C00B-46D6-A458-AF3C56E9B1F7}" srcId="{36153D49-D9C3-4177-B5D4-CAC083946719}" destId="{E29C7392-049D-41DC-A887-1AB86468F630}" srcOrd="3" destOrd="0" parTransId="{E50335FD-3E50-4025-8CC6-362CB87DE891}" sibTransId="{64C2F36F-9117-46AC-932C-5167B4EE49CD}"/>
    <dgm:cxn modelId="{297E0D67-DF44-4FBD-889B-D45699349D09}" srcId="{B6B1BBF6-BE0A-465C-AEBF-FE6541D08531}" destId="{61308E90-DD77-4623-8DF4-4C8E17EAE342}" srcOrd="4" destOrd="0" parTransId="{274F16E6-2A81-4EFC-A563-FCB6FDBF53A1}" sibTransId="{DE16D225-DEC9-496B-9BC6-6BB6C7A0A16E}"/>
    <dgm:cxn modelId="{2DE0754E-2A93-4328-A802-C1B8BAAEDE9F}" srcId="{29376449-358D-4FF9-9FD9-3776E1FAC371}" destId="{B6B1BBF6-BE0A-465C-AEBF-FE6541D08531}" srcOrd="3" destOrd="0" parTransId="{92CF0596-50E5-438A-9FA0-9963EC2836C3}" sibTransId="{CDCD15DA-B3FB-4E1F-94A5-03C227D57259}"/>
    <dgm:cxn modelId="{FF341F5C-718A-4439-92EA-0B73F246B183}" type="presOf" srcId="{5423F32F-4D29-499F-A928-36917507DF0A}" destId="{6CF8770E-9A75-45F0-A410-2C261C604401}" srcOrd="0" destOrd="2" presId="urn:microsoft.com/office/officeart/2005/8/layout/cycle4"/>
    <dgm:cxn modelId="{796A50B4-C87E-40BF-9E8C-28A9BD5A52A4}" srcId="{B6B1BBF6-BE0A-465C-AEBF-FE6541D08531}" destId="{A961F1AA-0AB5-4D76-B36C-1A7D56CDF5B6}" srcOrd="0" destOrd="0" parTransId="{7E915FC3-5C79-4272-94B9-0EBF0F563F54}" sibTransId="{9C278920-6830-496A-AABF-57A3149A7DD4}"/>
    <dgm:cxn modelId="{08CF85AE-9BFA-41D9-908F-4668C0F30AFF}" type="presOf" srcId="{400AF673-0530-4E6A-B063-E6DA9B63E6EB}" destId="{6AEE428E-0C3C-4860-BDF7-6F274C0E9C92}" srcOrd="0" destOrd="0" presId="urn:microsoft.com/office/officeart/2005/8/layout/cycle4"/>
    <dgm:cxn modelId="{6BFF9730-3F17-4318-87A8-D22267CD3D4D}" type="presOf" srcId="{17ABF92C-C3D0-420A-801F-E77F85C99ADD}" destId="{B603ED56-D9D3-40EA-AD6B-920AD2C2CB8A}" srcOrd="1" destOrd="4" presId="urn:microsoft.com/office/officeart/2005/8/layout/cycle4"/>
    <dgm:cxn modelId="{A502979D-6629-46D0-BD3A-5C0894DA9B89}" type="presOf" srcId="{C1B37BD4-EA0A-45A5-990F-F2EA2510014A}" destId="{FF5C4A78-5828-4709-BF71-483FEEA8EDA1}" srcOrd="1" destOrd="0" presId="urn:microsoft.com/office/officeart/2005/8/layout/cycle4"/>
    <dgm:cxn modelId="{D86225AA-2005-49B6-8AC9-F6E433BC899E}" srcId="{B6B1BBF6-BE0A-465C-AEBF-FE6541D08531}" destId="{11991BC2-D566-4C69-95E5-41958E54236E}" srcOrd="5" destOrd="0" parTransId="{E9FB9868-D2BE-41FE-82F5-9F4D10761033}" sibTransId="{50CF411E-AC93-4EDA-9F9B-0BFEC094D0C3}"/>
    <dgm:cxn modelId="{5754F3E1-67E4-4E5F-B923-4CF8F8DC1D38}" srcId="{400AF673-0530-4E6A-B063-E6DA9B63E6EB}" destId="{B6641F4C-736C-4A56-ADBE-95106391F835}" srcOrd="5" destOrd="0" parTransId="{128739C4-3E3D-49D8-B185-D4D249C2DF87}" sibTransId="{82F3E168-66A2-4E8D-B0D8-F382ACFE1E46}"/>
    <dgm:cxn modelId="{A103682E-F0E9-4AE0-8EEC-7317163EB9FD}" type="presOf" srcId="{2A10E3F1-5460-45EE-8ECB-83E13442DFE2}" destId="{985BD164-C173-4326-A575-3E6FDF78F157}" srcOrd="0" destOrd="1" presId="urn:microsoft.com/office/officeart/2005/8/layout/cycle4"/>
    <dgm:cxn modelId="{F75ACD31-FA3F-4707-ADF2-9D485AB75635}" srcId="{B6B1BBF6-BE0A-465C-AEBF-FE6541D08531}" destId="{6FAF0833-E63C-43BE-8C82-A79BF1CF36C0}" srcOrd="2" destOrd="0" parTransId="{3C5913C8-6480-49D3-B9A1-161ADD04ABAB}" sibTransId="{3BBC0CFA-F7DB-4B16-A3A9-F3776E0DA3DF}"/>
    <dgm:cxn modelId="{8D08E222-0B0B-43E7-B5E1-5DD7E68C2847}" type="presOf" srcId="{E29C7392-049D-41DC-A887-1AB86468F630}" destId="{F9F7A460-7875-4456-A0B7-FC78A0A13BD5}" srcOrd="1" destOrd="3" presId="urn:microsoft.com/office/officeart/2005/8/layout/cycle4"/>
    <dgm:cxn modelId="{8F896143-95AE-4F5C-B0C8-5000CD802078}" type="presOf" srcId="{11991BC2-D566-4C69-95E5-41958E54236E}" destId="{8D78305F-0A72-4DBB-8DC1-EFBDFE5EDA51}" srcOrd="1" destOrd="5" presId="urn:microsoft.com/office/officeart/2005/8/layout/cycle4"/>
    <dgm:cxn modelId="{BD94AB86-B77D-4258-B774-6C1EA0EBB043}" srcId="{400AF673-0530-4E6A-B063-E6DA9B63E6EB}" destId="{801D3625-B62B-4400-966D-45878D26A58F}" srcOrd="2" destOrd="0" parTransId="{1F8F47FD-B39B-4652-A329-AFA9F8BB8C57}" sibTransId="{0AFCEA8A-B8B0-405A-A03C-368A1F267345}"/>
    <dgm:cxn modelId="{24C1F5F5-A480-410B-A7F3-BE51373C27CF}" srcId="{29376449-358D-4FF9-9FD9-3776E1FAC371}" destId="{400AF673-0530-4E6A-B063-E6DA9B63E6EB}" srcOrd="1" destOrd="0" parTransId="{64C46F56-FB8F-403D-BDE3-459B472FF292}" sibTransId="{F7A310B8-1186-4CBA-9557-F9F96B94C6B2}"/>
    <dgm:cxn modelId="{45F52439-5FD7-4265-8B03-23AAA4207573}" srcId="{400AF673-0530-4E6A-B063-E6DA9B63E6EB}" destId="{17ABF92C-C3D0-420A-801F-E77F85C99ADD}" srcOrd="4" destOrd="0" parTransId="{5E19F641-CBE2-4B14-9AB5-C53C79FDF70B}" sibTransId="{6E0E4B66-F9AB-4258-ACBD-92005A803B7F}"/>
    <dgm:cxn modelId="{6C9B86B4-48A8-4F4B-B737-D9D7924C0AC4}" type="presOf" srcId="{B6641F4C-736C-4A56-ADBE-95106391F835}" destId="{7CA3B45B-4503-4A2F-9AF1-E990685934AD}" srcOrd="0" destOrd="5" presId="urn:microsoft.com/office/officeart/2005/8/layout/cycle4"/>
    <dgm:cxn modelId="{A31208AC-4E23-4D00-8BAE-DFD168CDFE82}" srcId="{8854416A-FD85-4FD5-88C5-7D324A16079E}" destId="{3A912756-1FA8-40F8-928E-50D2749C3D69}" srcOrd="2" destOrd="0" parTransId="{E784FD27-7842-4298-8DCD-3EB41FE0371B}" sibTransId="{65F513B6-CB39-489F-A306-583E34B7C6D1}"/>
    <dgm:cxn modelId="{842F0E6D-BBBE-45BA-9B1E-E70007B974D8}" srcId="{36153D49-D9C3-4177-B5D4-CAC083946719}" destId="{664C8F0A-D012-4854-BA87-8ED9F5786690}" srcOrd="1" destOrd="0" parTransId="{8A1ACB71-648A-4FA1-B36B-357D36092378}" sibTransId="{2360FD0E-628E-4A10-8ED3-70A095114BB8}"/>
    <dgm:cxn modelId="{F4F18015-4D4A-4EA4-BACC-01CF354620DA}" srcId="{29376449-358D-4FF9-9FD9-3776E1FAC371}" destId="{36153D49-D9C3-4177-B5D4-CAC083946719}" srcOrd="2" destOrd="0" parTransId="{C074F778-7C31-4013-883C-20B01621F285}" sibTransId="{9D8A30E4-80E3-4D2E-AD6A-6CAB092A2803}"/>
    <dgm:cxn modelId="{83EA2A21-25F2-4361-904B-18D9114599A6}" type="presOf" srcId="{5423F32F-4D29-499F-A928-36917507DF0A}" destId="{F9F7A460-7875-4456-A0B7-FC78A0A13BD5}" srcOrd="1" destOrd="2" presId="urn:microsoft.com/office/officeart/2005/8/layout/cycle4"/>
    <dgm:cxn modelId="{39C8BEFC-0217-4111-934D-8942351E093C}" type="presOf" srcId="{7FCB9A6A-DEA4-4F71-87EC-29E554553CCA}" destId="{B603ED56-D9D3-40EA-AD6B-920AD2C2CB8A}" srcOrd="1" destOrd="0" presId="urn:microsoft.com/office/officeart/2005/8/layout/cycle4"/>
    <dgm:cxn modelId="{2B9BB211-F179-450C-84AE-CC01020B0FC4}" type="presOf" srcId="{801D3625-B62B-4400-966D-45878D26A58F}" destId="{7CA3B45B-4503-4A2F-9AF1-E990685934AD}" srcOrd="0" destOrd="2" presId="urn:microsoft.com/office/officeart/2005/8/layout/cycle4"/>
    <dgm:cxn modelId="{4E7A7495-BB85-4C6D-AE4F-8195A617AE8F}" srcId="{36153D49-D9C3-4177-B5D4-CAC083946719}" destId="{5423F32F-4D29-499F-A928-36917507DF0A}" srcOrd="2" destOrd="0" parTransId="{B43121D2-B701-4418-9BE6-877799F58811}" sibTransId="{12BF6317-E473-4572-BD18-A5A40F2CD970}"/>
    <dgm:cxn modelId="{165E7849-7BDD-475A-AA0F-0592DEE9AE21}" type="presOf" srcId="{CF5C065A-3082-4688-A5BC-41934FA27E8B}" destId="{B603ED56-D9D3-40EA-AD6B-920AD2C2CB8A}" srcOrd="1" destOrd="1" presId="urn:microsoft.com/office/officeart/2005/8/layout/cycle4"/>
    <dgm:cxn modelId="{108A2C0F-522B-4DBB-83D5-1A7CEDC8699B}" type="presOf" srcId="{3A912756-1FA8-40F8-928E-50D2749C3D69}" destId="{FF5C4A78-5828-4709-BF71-483FEEA8EDA1}" srcOrd="1" destOrd="2" presId="urn:microsoft.com/office/officeart/2005/8/layout/cycle4"/>
    <dgm:cxn modelId="{15F5B70B-3ED4-4418-A063-7D7C8C755E34}" type="presOf" srcId="{664C8F0A-D012-4854-BA87-8ED9F5786690}" destId="{F9F7A460-7875-4456-A0B7-FC78A0A13BD5}" srcOrd="1" destOrd="1" presId="urn:microsoft.com/office/officeart/2005/8/layout/cycle4"/>
    <dgm:cxn modelId="{20525DE6-9033-4392-8646-7BEC44E2CD72}" type="presOf" srcId="{DC72E65F-5272-4CEA-B7E4-69F2EA3DFE48}" destId="{6CF8770E-9A75-45F0-A410-2C261C604401}" srcOrd="0" destOrd="4" presId="urn:microsoft.com/office/officeart/2005/8/layout/cycle4"/>
    <dgm:cxn modelId="{2465BD91-A2CA-4FA7-B067-2DD78A4676FD}" srcId="{36153D49-D9C3-4177-B5D4-CAC083946719}" destId="{DC72E65F-5272-4CEA-B7E4-69F2EA3DFE48}" srcOrd="4" destOrd="0" parTransId="{17628704-4BD9-4609-A5FE-9B9AD933FB48}" sibTransId="{3664C3E4-8CC1-4776-9999-1E5833A1AC97}"/>
    <dgm:cxn modelId="{16CD2025-1DBA-49FB-83BB-DBE9D0905DB7}" type="presOf" srcId="{29376449-358D-4FF9-9FD9-3776E1FAC371}" destId="{BF0A25E7-BDD7-4D8F-A897-095C2B146853}" srcOrd="0" destOrd="0" presId="urn:microsoft.com/office/officeart/2005/8/layout/cycle4"/>
    <dgm:cxn modelId="{60BABE70-56C7-4EA5-A980-3703997F2F60}" type="presOf" srcId="{9CE7F9F5-CFFF-42A3-906A-9D30DC7DCC54}" destId="{8D78305F-0A72-4DBB-8DC1-EFBDFE5EDA51}" srcOrd="1" destOrd="3" presId="urn:microsoft.com/office/officeart/2005/8/layout/cycle4"/>
    <dgm:cxn modelId="{930E997F-2AE8-4DF2-BA42-266B6F53EE24}" type="presOf" srcId="{7FCB9A6A-DEA4-4F71-87EC-29E554553CCA}" destId="{7CA3B45B-4503-4A2F-9AF1-E990685934AD}" srcOrd="0" destOrd="0" presId="urn:microsoft.com/office/officeart/2005/8/layout/cycle4"/>
    <dgm:cxn modelId="{FFEEA663-717C-4BFF-9360-00FD9A6FF082}" srcId="{B6B1BBF6-BE0A-465C-AEBF-FE6541D08531}" destId="{2A10E3F1-5460-45EE-8ECB-83E13442DFE2}" srcOrd="1" destOrd="0" parTransId="{C629744D-7E04-4E1E-9B6E-CED6F6E1F4E3}" sibTransId="{2776E7A6-8C60-499D-93BA-A71CA885DE1A}"/>
    <dgm:cxn modelId="{B17263CE-AB1B-41B8-B004-375478351953}" type="presOf" srcId="{6FAF0833-E63C-43BE-8C82-A79BF1CF36C0}" destId="{985BD164-C173-4326-A575-3E6FDF78F157}" srcOrd="0" destOrd="2" presId="urn:microsoft.com/office/officeart/2005/8/layout/cycle4"/>
    <dgm:cxn modelId="{96048B55-8A16-4AEA-A84A-5EF6D9A3317E}" srcId="{8854416A-FD85-4FD5-88C5-7D324A16079E}" destId="{D5D47676-76FA-40D5-9E34-450DEE6C4545}" srcOrd="1" destOrd="0" parTransId="{887C4BE4-821D-49FA-AF3E-DB38CF3F5260}" sibTransId="{817E121E-5ECF-4B92-9F14-FB155A00AB26}"/>
    <dgm:cxn modelId="{4ACED642-4BA4-45E2-B5B4-3000EC8D05D9}" type="presOf" srcId="{D5D47676-76FA-40D5-9E34-450DEE6C4545}" destId="{FF5C4A78-5828-4709-BF71-483FEEA8EDA1}" srcOrd="1" destOrd="1" presId="urn:microsoft.com/office/officeart/2005/8/layout/cycle4"/>
    <dgm:cxn modelId="{B585B42B-4FFC-4FAC-9A31-97FC86FC687E}" type="presOf" srcId="{B6B1BBF6-BE0A-465C-AEBF-FE6541D08531}" destId="{974D3FC8-6AE2-45D7-B8D1-620D3A6454A4}" srcOrd="0" destOrd="0" presId="urn:microsoft.com/office/officeart/2005/8/layout/cycle4"/>
    <dgm:cxn modelId="{1422917F-A411-4652-835F-6A50A1D54CAC}" type="presOf" srcId="{B633038A-3C46-453B-83EF-825A6619C5B3}" destId="{F9F7A460-7875-4456-A0B7-FC78A0A13BD5}" srcOrd="1" destOrd="0" presId="urn:microsoft.com/office/officeart/2005/8/layout/cycle4"/>
    <dgm:cxn modelId="{663238E1-E0B5-4CFC-920D-4A89120AE94F}" type="presOf" srcId="{A961F1AA-0AB5-4D76-B36C-1A7D56CDF5B6}" destId="{985BD164-C173-4326-A575-3E6FDF78F157}" srcOrd="0" destOrd="0" presId="urn:microsoft.com/office/officeart/2005/8/layout/cycle4"/>
    <dgm:cxn modelId="{0516B031-7FDF-4CCC-9E90-9DD3A0C6BB25}" type="presOf" srcId="{801D3625-B62B-4400-966D-45878D26A58F}" destId="{B603ED56-D9D3-40EA-AD6B-920AD2C2CB8A}" srcOrd="1" destOrd="2" presId="urn:microsoft.com/office/officeart/2005/8/layout/cycle4"/>
    <dgm:cxn modelId="{9FE41C36-8A76-4D8B-9DD6-9F5F5CFC6686}" type="presOf" srcId="{17ABF92C-C3D0-420A-801F-E77F85C99ADD}" destId="{7CA3B45B-4503-4A2F-9AF1-E990685934AD}" srcOrd="0" destOrd="4" presId="urn:microsoft.com/office/officeart/2005/8/layout/cycle4"/>
    <dgm:cxn modelId="{90DF625F-C085-4FB2-8CC1-4DF88FAD0ADD}" srcId="{8854416A-FD85-4FD5-88C5-7D324A16079E}" destId="{35D4171A-C9E9-433F-89D9-9D6A366E9573}" srcOrd="3" destOrd="0" parTransId="{BB5B9D96-C60E-4511-9192-97CCDA35A96B}" sibTransId="{1FF9A329-D5B1-40F9-B6D5-DCAD78834114}"/>
    <dgm:cxn modelId="{DCA01D85-7142-49FD-AD3B-CC9A21FD8045}" type="presParOf" srcId="{BF0A25E7-BDD7-4D8F-A897-095C2B146853}" destId="{D368322B-C045-452F-BE8E-8902B20D24D4}" srcOrd="0" destOrd="0" presId="urn:microsoft.com/office/officeart/2005/8/layout/cycle4"/>
    <dgm:cxn modelId="{CC962A35-489B-4DCC-A250-710885E9F9C6}" type="presParOf" srcId="{D368322B-C045-452F-BE8E-8902B20D24D4}" destId="{83957683-8CD6-4AED-A545-75E67CC9C4FA}" srcOrd="0" destOrd="0" presId="urn:microsoft.com/office/officeart/2005/8/layout/cycle4"/>
    <dgm:cxn modelId="{F8FC5336-366D-47A8-A76C-2539DC57D89D}" type="presParOf" srcId="{83957683-8CD6-4AED-A545-75E67CC9C4FA}" destId="{B51AC08A-B554-4018-BECB-F25382D8CF86}" srcOrd="0" destOrd="0" presId="urn:microsoft.com/office/officeart/2005/8/layout/cycle4"/>
    <dgm:cxn modelId="{9D1915C9-6456-404E-8E1C-85FB731F368E}" type="presParOf" srcId="{83957683-8CD6-4AED-A545-75E67CC9C4FA}" destId="{FF5C4A78-5828-4709-BF71-483FEEA8EDA1}" srcOrd="1" destOrd="0" presId="urn:microsoft.com/office/officeart/2005/8/layout/cycle4"/>
    <dgm:cxn modelId="{8134403E-9DFB-4F74-BD26-12215124843B}" type="presParOf" srcId="{D368322B-C045-452F-BE8E-8902B20D24D4}" destId="{01994941-91C8-401F-8865-076C23E71C4F}" srcOrd="1" destOrd="0" presId="urn:microsoft.com/office/officeart/2005/8/layout/cycle4"/>
    <dgm:cxn modelId="{1846392F-15A1-4456-B897-15930EC3731B}" type="presParOf" srcId="{01994941-91C8-401F-8865-076C23E71C4F}" destId="{7CA3B45B-4503-4A2F-9AF1-E990685934AD}" srcOrd="0" destOrd="0" presId="urn:microsoft.com/office/officeart/2005/8/layout/cycle4"/>
    <dgm:cxn modelId="{7E139D5A-CBF9-4BF7-BD3A-0276F652849B}" type="presParOf" srcId="{01994941-91C8-401F-8865-076C23E71C4F}" destId="{B603ED56-D9D3-40EA-AD6B-920AD2C2CB8A}" srcOrd="1" destOrd="0" presId="urn:microsoft.com/office/officeart/2005/8/layout/cycle4"/>
    <dgm:cxn modelId="{B424737E-BE7D-41AC-9F0E-F24D10437BA7}" type="presParOf" srcId="{D368322B-C045-452F-BE8E-8902B20D24D4}" destId="{E52F3B4E-73FB-457B-AC5B-AFFF25717FD0}" srcOrd="2" destOrd="0" presId="urn:microsoft.com/office/officeart/2005/8/layout/cycle4"/>
    <dgm:cxn modelId="{F8E90C1E-53C7-4A9B-B515-398BC6CB102C}" type="presParOf" srcId="{E52F3B4E-73FB-457B-AC5B-AFFF25717FD0}" destId="{6CF8770E-9A75-45F0-A410-2C261C604401}" srcOrd="0" destOrd="0" presId="urn:microsoft.com/office/officeart/2005/8/layout/cycle4"/>
    <dgm:cxn modelId="{D5187089-F7F9-4B94-B0DC-DDDA15D4D84B}" type="presParOf" srcId="{E52F3B4E-73FB-457B-AC5B-AFFF25717FD0}" destId="{F9F7A460-7875-4456-A0B7-FC78A0A13BD5}" srcOrd="1" destOrd="0" presId="urn:microsoft.com/office/officeart/2005/8/layout/cycle4"/>
    <dgm:cxn modelId="{9C0FF9B4-999D-4CCE-AD59-0C90E44C3E51}" type="presParOf" srcId="{D368322B-C045-452F-BE8E-8902B20D24D4}" destId="{0E9841FD-B63A-42AD-B9D1-F0DB59A7F9A5}" srcOrd="3" destOrd="0" presId="urn:microsoft.com/office/officeart/2005/8/layout/cycle4"/>
    <dgm:cxn modelId="{D04C94BB-F251-4779-8D94-175C8DA6BF5E}" type="presParOf" srcId="{0E9841FD-B63A-42AD-B9D1-F0DB59A7F9A5}" destId="{985BD164-C173-4326-A575-3E6FDF78F157}" srcOrd="0" destOrd="0" presId="urn:microsoft.com/office/officeart/2005/8/layout/cycle4"/>
    <dgm:cxn modelId="{B9A05466-F30B-441E-A424-CFC289586235}" type="presParOf" srcId="{0E9841FD-B63A-42AD-B9D1-F0DB59A7F9A5}" destId="{8D78305F-0A72-4DBB-8DC1-EFBDFE5EDA51}" srcOrd="1" destOrd="0" presId="urn:microsoft.com/office/officeart/2005/8/layout/cycle4"/>
    <dgm:cxn modelId="{C44B0A3A-BD17-4BF3-868D-4520B5273F27}" type="presParOf" srcId="{D368322B-C045-452F-BE8E-8902B20D24D4}" destId="{26B77770-7EAB-422B-967A-661E27CEF1F2}" srcOrd="4" destOrd="0" presId="urn:microsoft.com/office/officeart/2005/8/layout/cycle4"/>
    <dgm:cxn modelId="{7D26C62B-E1E7-45CA-AB38-FD4C2D4EA3A6}" type="presParOf" srcId="{BF0A25E7-BDD7-4D8F-A897-095C2B146853}" destId="{99911870-3D6D-484D-B96C-A361EF163D9C}" srcOrd="1" destOrd="0" presId="urn:microsoft.com/office/officeart/2005/8/layout/cycle4"/>
    <dgm:cxn modelId="{464E1440-68B7-4F11-9C55-DB5C6717A94B}" type="presParOf" srcId="{99911870-3D6D-484D-B96C-A361EF163D9C}" destId="{44714B4A-0E78-47AE-BC77-1B29995D836F}" srcOrd="0" destOrd="0" presId="urn:microsoft.com/office/officeart/2005/8/layout/cycle4"/>
    <dgm:cxn modelId="{6AC10848-08E9-4CD8-A9DE-88B1C5816C18}" type="presParOf" srcId="{99911870-3D6D-484D-B96C-A361EF163D9C}" destId="{6AEE428E-0C3C-4860-BDF7-6F274C0E9C92}" srcOrd="1" destOrd="0" presId="urn:microsoft.com/office/officeart/2005/8/layout/cycle4"/>
    <dgm:cxn modelId="{A26AE280-BD96-4123-92A3-CBFE44D3D89B}" type="presParOf" srcId="{99911870-3D6D-484D-B96C-A361EF163D9C}" destId="{027A6684-80A1-4418-909B-0FD244718F0E}" srcOrd="2" destOrd="0" presId="urn:microsoft.com/office/officeart/2005/8/layout/cycle4"/>
    <dgm:cxn modelId="{E94382EF-5FCA-42C0-93AA-C41C00CBA537}" type="presParOf" srcId="{99911870-3D6D-484D-B96C-A361EF163D9C}" destId="{974D3FC8-6AE2-45D7-B8D1-620D3A6454A4}" srcOrd="3" destOrd="0" presId="urn:microsoft.com/office/officeart/2005/8/layout/cycle4"/>
    <dgm:cxn modelId="{76B08DDB-E9AA-4EC7-9BC1-23C6F91F0DFB}" type="presParOf" srcId="{99911870-3D6D-484D-B96C-A361EF163D9C}" destId="{195DFE9E-BAD4-4E4A-B799-1385C75A5C34}" srcOrd="4" destOrd="0" presId="urn:microsoft.com/office/officeart/2005/8/layout/cycle4"/>
    <dgm:cxn modelId="{2D0EA8BC-6238-4270-9D14-21DCF939BEEC}" type="presParOf" srcId="{BF0A25E7-BDD7-4D8F-A897-095C2B146853}" destId="{CC2FDA55-034D-471A-BE59-0A786BF3BD5D}" srcOrd="2" destOrd="0" presId="urn:microsoft.com/office/officeart/2005/8/layout/cycle4"/>
    <dgm:cxn modelId="{70DC2975-6D1E-461A-88A8-E653571B2715}" type="presParOf" srcId="{BF0A25E7-BDD7-4D8F-A897-095C2B146853}" destId="{36E1B386-519C-451D-8C82-6CE1E4F09184}"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8770E-9A75-45F0-A410-2C261C604401}">
      <dsp:nvSpPr>
        <dsp:cNvPr id="0" name=""/>
        <dsp:cNvSpPr/>
      </dsp:nvSpPr>
      <dsp:spPr>
        <a:xfrm>
          <a:off x="11045952" y="8290560"/>
          <a:ext cx="6022848" cy="3901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    </a:t>
          </a:r>
          <a:r>
            <a:rPr lang="en-US" sz="2500" b="1" kern="1200" dirty="0" smtClean="0">
              <a:latin typeface="Arial" panose="020B0604020202020204" pitchFamily="34" charset="0"/>
              <a:cs typeface="Arial" panose="020B0604020202020204" pitchFamily="34" charset="0"/>
            </a:rPr>
            <a:t>Review and Discuss</a:t>
          </a:r>
          <a:endParaRPr lang="en-US" sz="2500" b="1"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Trainee feedback</a:t>
          </a:r>
          <a:endParaRPr lang="en-US" sz="250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Seminar process</a:t>
          </a:r>
          <a:endParaRPr lang="en-US" sz="250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Conference call with LEND state directors</a:t>
          </a:r>
          <a:endParaRPr lang="en-US" sz="250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endParaRPr lang="en-US" sz="2500" kern="1200" dirty="0"/>
        </a:p>
      </dsp:txBody>
      <dsp:txXfrm>
        <a:off x="12938508" y="9351622"/>
        <a:ext cx="4044589" cy="2754676"/>
      </dsp:txXfrm>
    </dsp:sp>
    <dsp:sp modelId="{985BD164-C173-4326-A575-3E6FDF78F157}">
      <dsp:nvSpPr>
        <dsp:cNvPr id="0" name=""/>
        <dsp:cNvSpPr/>
      </dsp:nvSpPr>
      <dsp:spPr>
        <a:xfrm>
          <a:off x="1219199" y="8290560"/>
          <a:ext cx="6022848" cy="3901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t" anchorCtr="0">
          <a:noAutofit/>
        </a:bodyPr>
        <a:lstStyle/>
        <a:p>
          <a:pPr marL="228600" lvl="1" indent="-228600" algn="l" defTabSz="1111250">
            <a:lnSpc>
              <a:spcPct val="90000"/>
            </a:lnSpc>
            <a:spcBef>
              <a:spcPct val="0"/>
            </a:spcBef>
            <a:spcAft>
              <a:spcPct val="15000"/>
            </a:spcAft>
            <a:buChar char="••"/>
          </a:pPr>
          <a:r>
            <a:rPr lang="en-US" sz="2500" b="1" kern="1200" dirty="0" smtClean="0">
              <a:latin typeface="Arial" panose="020B0604020202020204" pitchFamily="34" charset="0"/>
              <a:cs typeface="Arial" panose="020B0604020202020204" pitchFamily="34" charset="0"/>
            </a:rPr>
            <a:t>Annual Adjustments</a:t>
          </a:r>
          <a:endParaRPr lang="en-US" sz="2500" b="1"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b="0" kern="1200" dirty="0" smtClean="0">
              <a:latin typeface="Arial" panose="020B0604020202020204" pitchFamily="34" charset="0"/>
              <a:cs typeface="Arial" panose="020B0604020202020204" pitchFamily="34" charset="0"/>
            </a:rPr>
            <a:t>Consensus changes</a:t>
          </a:r>
          <a:endParaRPr lang="en-US" sz="2500" b="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b="0" kern="1200" dirty="0" smtClean="0">
              <a:latin typeface="Arial" panose="020B0604020202020204" pitchFamily="34" charset="0"/>
              <a:cs typeface="Arial" panose="020B0604020202020204" pitchFamily="34" charset="0"/>
            </a:rPr>
            <a:t>Review case activity</a:t>
          </a:r>
          <a:endParaRPr lang="en-US" sz="2500" b="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b="0" kern="1200" dirty="0" smtClean="0">
              <a:latin typeface="Arial" panose="020B0604020202020204" pitchFamily="34" charset="0"/>
              <a:cs typeface="Arial" panose="020B0604020202020204" pitchFamily="34" charset="0"/>
            </a:rPr>
            <a:t>Consider seminar format</a:t>
          </a:r>
          <a:endParaRPr lang="en-US" sz="2500" b="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b="0" kern="1200" dirty="0" smtClean="0">
              <a:latin typeface="Arial" panose="020B0604020202020204" pitchFamily="34" charset="0"/>
              <a:cs typeface="Arial" panose="020B0604020202020204" pitchFamily="34" charset="0"/>
            </a:rPr>
            <a:t>Improve process</a:t>
          </a:r>
          <a:endParaRPr lang="en-US" sz="2500" b="0" kern="1200" dirty="0">
            <a:latin typeface="Arial" panose="020B0604020202020204" pitchFamily="34" charset="0"/>
            <a:cs typeface="Arial" panose="020B0604020202020204" pitchFamily="34" charset="0"/>
          </a:endParaRPr>
        </a:p>
        <a:p>
          <a:pPr marL="285750" lvl="1" indent="-285750" algn="l" defTabSz="2133600">
            <a:lnSpc>
              <a:spcPct val="90000"/>
            </a:lnSpc>
            <a:spcBef>
              <a:spcPct val="0"/>
            </a:spcBef>
            <a:spcAft>
              <a:spcPct val="15000"/>
            </a:spcAft>
            <a:buChar char="••"/>
          </a:pPr>
          <a:endParaRPr lang="en-US" sz="4800" kern="1200" dirty="0"/>
        </a:p>
      </dsp:txBody>
      <dsp:txXfrm>
        <a:off x="1304901" y="9351622"/>
        <a:ext cx="4044589" cy="2754676"/>
      </dsp:txXfrm>
    </dsp:sp>
    <dsp:sp modelId="{7CA3B45B-4503-4A2F-9AF1-E990685934AD}">
      <dsp:nvSpPr>
        <dsp:cNvPr id="0" name=""/>
        <dsp:cNvSpPr/>
      </dsp:nvSpPr>
      <dsp:spPr>
        <a:xfrm>
          <a:off x="11062635" y="0"/>
          <a:ext cx="6022848" cy="3901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t" anchorCtr="0">
          <a:noAutofit/>
        </a:bodyPr>
        <a:lstStyle/>
        <a:p>
          <a:pPr marL="228600" lvl="1" indent="-228600" algn="l" defTabSz="1111250">
            <a:lnSpc>
              <a:spcPct val="90000"/>
            </a:lnSpc>
            <a:spcBef>
              <a:spcPct val="0"/>
            </a:spcBef>
            <a:spcAft>
              <a:spcPct val="15000"/>
            </a:spcAft>
            <a:buChar char="••"/>
          </a:pPr>
          <a:r>
            <a:rPr lang="en-US" sz="2500" b="1" kern="1200" dirty="0" smtClean="0">
              <a:latin typeface="Arial" panose="020B0604020202020204" pitchFamily="34" charset="0"/>
              <a:cs typeface="Arial" panose="020B0604020202020204" pitchFamily="34" charset="0"/>
            </a:rPr>
            <a:t>Interactive Seminar</a:t>
          </a:r>
          <a:endParaRPr lang="en-US" sz="2500" b="1"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LEND team presentations</a:t>
          </a:r>
          <a:endParaRPr lang="en-US" sz="250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Interactive discussion</a:t>
          </a:r>
          <a:endParaRPr lang="en-US" sz="250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Post-seminar debriefing</a:t>
          </a:r>
          <a:endParaRPr lang="en-US" sz="2500" kern="1200" dirty="0">
            <a:latin typeface="Arial" panose="020B0604020202020204" pitchFamily="34" charset="0"/>
            <a:cs typeface="Arial" panose="020B0604020202020204" pitchFamily="34" charset="0"/>
          </a:endParaRPr>
        </a:p>
        <a:p>
          <a:pPr marL="285750" lvl="1" indent="-285750" algn="l" defTabSz="2044700">
            <a:lnSpc>
              <a:spcPct val="90000"/>
            </a:lnSpc>
            <a:spcBef>
              <a:spcPct val="0"/>
            </a:spcBef>
            <a:spcAft>
              <a:spcPct val="15000"/>
            </a:spcAft>
            <a:buChar char="••"/>
          </a:pPr>
          <a:endParaRPr lang="en-US" sz="4600" kern="1200" dirty="0"/>
        </a:p>
        <a:p>
          <a:pPr marL="285750" lvl="1" indent="-285750" algn="l" defTabSz="2044700">
            <a:lnSpc>
              <a:spcPct val="90000"/>
            </a:lnSpc>
            <a:spcBef>
              <a:spcPct val="0"/>
            </a:spcBef>
            <a:spcAft>
              <a:spcPct val="15000"/>
            </a:spcAft>
            <a:buChar char="••"/>
          </a:pPr>
          <a:endParaRPr lang="en-US" sz="4600" kern="1200" dirty="0"/>
        </a:p>
      </dsp:txBody>
      <dsp:txXfrm>
        <a:off x="12955191" y="85702"/>
        <a:ext cx="4044589" cy="2754676"/>
      </dsp:txXfrm>
    </dsp:sp>
    <dsp:sp modelId="{B51AC08A-B554-4018-BECB-F25382D8CF86}">
      <dsp:nvSpPr>
        <dsp:cNvPr id="0" name=""/>
        <dsp:cNvSpPr/>
      </dsp:nvSpPr>
      <dsp:spPr>
        <a:xfrm>
          <a:off x="1219199" y="0"/>
          <a:ext cx="6022848" cy="3901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t" anchorCtr="0">
          <a:noAutofit/>
        </a:bodyPr>
        <a:lstStyle/>
        <a:p>
          <a:pPr marL="228600" lvl="1" indent="-228600" algn="l" defTabSz="1111250">
            <a:lnSpc>
              <a:spcPct val="90000"/>
            </a:lnSpc>
            <a:spcBef>
              <a:spcPct val="0"/>
            </a:spcBef>
            <a:spcAft>
              <a:spcPct val="15000"/>
            </a:spcAft>
            <a:buChar char="••"/>
          </a:pPr>
          <a:r>
            <a:rPr lang="en-US" sz="2500" b="1" u="none" kern="1200" dirty="0" smtClean="0">
              <a:latin typeface="Arial" panose="020B0604020202020204" pitchFamily="34" charset="0"/>
              <a:cs typeface="Arial" panose="020B0604020202020204" pitchFamily="34" charset="0"/>
            </a:rPr>
            <a:t>Collaborative Planning</a:t>
          </a:r>
          <a:endParaRPr lang="en-US" sz="2500" b="1" u="none"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State LEND directors meet together</a:t>
          </a:r>
          <a:endParaRPr lang="en-US" sz="250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Identify the activity</a:t>
          </a:r>
          <a:endParaRPr lang="en-US" sz="250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15000"/>
            </a:spcAft>
            <a:buChar char="••"/>
          </a:pPr>
          <a:r>
            <a:rPr lang="en-US" sz="2500" kern="1200" dirty="0" smtClean="0">
              <a:latin typeface="Arial" panose="020B0604020202020204" pitchFamily="34" charset="0"/>
              <a:cs typeface="Arial" panose="020B0604020202020204" pitchFamily="34" charset="0"/>
            </a:rPr>
            <a:t>Discuss: roles, agenda, guidelines, technology</a:t>
          </a:r>
          <a:endParaRPr lang="en-US" sz="2500" kern="1200" dirty="0">
            <a:latin typeface="Arial" panose="020B0604020202020204" pitchFamily="34" charset="0"/>
            <a:cs typeface="Arial" panose="020B0604020202020204" pitchFamily="34" charset="0"/>
          </a:endParaRPr>
        </a:p>
      </dsp:txBody>
      <dsp:txXfrm>
        <a:off x="1304901" y="85702"/>
        <a:ext cx="4044589" cy="2754676"/>
      </dsp:txXfrm>
    </dsp:sp>
    <dsp:sp modelId="{44714B4A-0E78-47AE-BC77-1B29995D836F}">
      <dsp:nvSpPr>
        <dsp:cNvPr id="0" name=""/>
        <dsp:cNvSpPr/>
      </dsp:nvSpPr>
      <dsp:spPr>
        <a:xfrm>
          <a:off x="3742944" y="694944"/>
          <a:ext cx="5279136" cy="5279136"/>
        </a:xfrm>
        <a:prstGeom prst="pieWedge">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25856" tIns="625856" rIns="625856" bIns="625856" numCol="1" spcCol="1270" anchor="ctr" anchorCtr="0">
          <a:noAutofit/>
        </a:bodyPr>
        <a:lstStyle/>
        <a:p>
          <a:pPr lvl="0" algn="ctr" defTabSz="3911600">
            <a:lnSpc>
              <a:spcPct val="90000"/>
            </a:lnSpc>
            <a:spcBef>
              <a:spcPct val="0"/>
            </a:spcBef>
            <a:spcAft>
              <a:spcPct val="35000"/>
            </a:spcAft>
          </a:pPr>
          <a:r>
            <a:rPr lang="en-US" sz="8800" kern="1200" dirty="0" smtClean="0">
              <a:latin typeface="Arial" panose="020B0604020202020204" pitchFamily="34" charset="0"/>
              <a:cs typeface="Arial" panose="020B0604020202020204" pitchFamily="34" charset="0"/>
            </a:rPr>
            <a:t>Plan</a:t>
          </a:r>
          <a:endParaRPr lang="en-US" sz="8800" kern="1200" dirty="0">
            <a:latin typeface="Arial" panose="020B0604020202020204" pitchFamily="34" charset="0"/>
            <a:cs typeface="Arial" panose="020B0604020202020204" pitchFamily="34" charset="0"/>
          </a:endParaRPr>
        </a:p>
      </dsp:txBody>
      <dsp:txXfrm>
        <a:off x="5289167" y="2241167"/>
        <a:ext cx="3732913" cy="3732913"/>
      </dsp:txXfrm>
    </dsp:sp>
    <dsp:sp modelId="{6AEE428E-0C3C-4860-BDF7-6F274C0E9C92}">
      <dsp:nvSpPr>
        <dsp:cNvPr id="0" name=""/>
        <dsp:cNvSpPr/>
      </dsp:nvSpPr>
      <dsp:spPr>
        <a:xfrm rot="5400000">
          <a:off x="9265920" y="694944"/>
          <a:ext cx="5279136" cy="5279136"/>
        </a:xfrm>
        <a:prstGeom prst="pieWedge">
          <a:avLst/>
        </a:prstGeom>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2752" tIns="682752" rIns="682752" bIns="682752" numCol="1" spcCol="1270" anchor="ctr" anchorCtr="0">
          <a:noAutofit/>
        </a:bodyPr>
        <a:lstStyle/>
        <a:p>
          <a:pPr lvl="0" algn="ctr" defTabSz="4267200">
            <a:lnSpc>
              <a:spcPct val="90000"/>
            </a:lnSpc>
            <a:spcBef>
              <a:spcPct val="0"/>
            </a:spcBef>
            <a:spcAft>
              <a:spcPct val="35000"/>
            </a:spcAft>
          </a:pPr>
          <a:r>
            <a:rPr lang="en-US" sz="9600" kern="1200" dirty="0" smtClean="0">
              <a:latin typeface="Arial" panose="020B0604020202020204" pitchFamily="34" charset="0"/>
              <a:cs typeface="Arial" panose="020B0604020202020204" pitchFamily="34" charset="0"/>
            </a:rPr>
            <a:t>Do</a:t>
          </a:r>
          <a:endParaRPr lang="en-US" sz="9600" kern="1200" dirty="0">
            <a:latin typeface="Arial" panose="020B0604020202020204" pitchFamily="34" charset="0"/>
            <a:cs typeface="Arial" panose="020B0604020202020204" pitchFamily="34" charset="0"/>
          </a:endParaRPr>
        </a:p>
      </dsp:txBody>
      <dsp:txXfrm rot="-5400000">
        <a:off x="9265920" y="2241167"/>
        <a:ext cx="3732913" cy="3732913"/>
      </dsp:txXfrm>
    </dsp:sp>
    <dsp:sp modelId="{027A6684-80A1-4418-909B-0FD244718F0E}">
      <dsp:nvSpPr>
        <dsp:cNvPr id="0" name=""/>
        <dsp:cNvSpPr/>
      </dsp:nvSpPr>
      <dsp:spPr>
        <a:xfrm rot="10800000">
          <a:off x="9265920" y="6217920"/>
          <a:ext cx="5279136" cy="5279136"/>
        </a:xfrm>
        <a:prstGeom prst="pieWedge">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12064" tIns="512064" rIns="512064" bIns="512064" numCol="1" spcCol="1270" anchor="ctr" anchorCtr="0">
          <a:noAutofit/>
        </a:bodyPr>
        <a:lstStyle/>
        <a:p>
          <a:pPr lvl="0" algn="ctr" defTabSz="3200400">
            <a:lnSpc>
              <a:spcPct val="90000"/>
            </a:lnSpc>
            <a:spcBef>
              <a:spcPct val="0"/>
            </a:spcBef>
            <a:spcAft>
              <a:spcPct val="35000"/>
            </a:spcAft>
          </a:pPr>
          <a:r>
            <a:rPr lang="en-US" sz="7200" kern="1200" dirty="0" smtClean="0">
              <a:latin typeface="Arial" panose="020B0604020202020204" pitchFamily="34" charset="0"/>
              <a:cs typeface="Arial" panose="020B0604020202020204" pitchFamily="34" charset="0"/>
            </a:rPr>
            <a:t>Study</a:t>
          </a:r>
          <a:endParaRPr lang="en-US" sz="7200" kern="1200" dirty="0">
            <a:latin typeface="Arial" panose="020B0604020202020204" pitchFamily="34" charset="0"/>
            <a:cs typeface="Arial" panose="020B0604020202020204" pitchFamily="34" charset="0"/>
          </a:endParaRPr>
        </a:p>
      </dsp:txBody>
      <dsp:txXfrm rot="10800000">
        <a:off x="9265920" y="6217920"/>
        <a:ext cx="3732913" cy="3732913"/>
      </dsp:txXfrm>
    </dsp:sp>
    <dsp:sp modelId="{974D3FC8-6AE2-45D7-B8D1-620D3A6454A4}">
      <dsp:nvSpPr>
        <dsp:cNvPr id="0" name=""/>
        <dsp:cNvSpPr/>
      </dsp:nvSpPr>
      <dsp:spPr>
        <a:xfrm rot="16200000">
          <a:off x="3742944" y="6217920"/>
          <a:ext cx="5279136" cy="5279136"/>
        </a:xfrm>
        <a:prstGeom prst="pieWedge">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2752" tIns="682752" rIns="682752" bIns="682752" numCol="1" spcCol="1270" anchor="ctr" anchorCtr="0">
          <a:noAutofit/>
        </a:bodyPr>
        <a:lstStyle/>
        <a:p>
          <a:pPr lvl="0" algn="ctr" defTabSz="4267200">
            <a:lnSpc>
              <a:spcPct val="90000"/>
            </a:lnSpc>
            <a:spcBef>
              <a:spcPct val="0"/>
            </a:spcBef>
            <a:spcAft>
              <a:spcPct val="35000"/>
            </a:spcAft>
          </a:pPr>
          <a:r>
            <a:rPr lang="en-US" sz="9600" kern="1200" dirty="0" smtClean="0">
              <a:latin typeface="Arial" panose="020B0604020202020204" pitchFamily="34" charset="0"/>
              <a:cs typeface="Arial" panose="020B0604020202020204" pitchFamily="34" charset="0"/>
            </a:rPr>
            <a:t>Act</a:t>
          </a:r>
          <a:endParaRPr lang="en-US" sz="9600" kern="1200" dirty="0">
            <a:latin typeface="Arial" panose="020B0604020202020204" pitchFamily="34" charset="0"/>
            <a:cs typeface="Arial" panose="020B0604020202020204" pitchFamily="34" charset="0"/>
          </a:endParaRPr>
        </a:p>
      </dsp:txBody>
      <dsp:txXfrm rot="5400000">
        <a:off x="5289167" y="6217920"/>
        <a:ext cx="3732913" cy="3732913"/>
      </dsp:txXfrm>
    </dsp:sp>
    <dsp:sp modelId="{CC2FDA55-034D-471A-BE59-0A786BF3BD5D}">
      <dsp:nvSpPr>
        <dsp:cNvPr id="0" name=""/>
        <dsp:cNvSpPr/>
      </dsp:nvSpPr>
      <dsp:spPr>
        <a:xfrm>
          <a:off x="8232648" y="4998720"/>
          <a:ext cx="1822704" cy="1584960"/>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36E1B386-519C-451D-8C82-6CE1E4F09184}">
      <dsp:nvSpPr>
        <dsp:cNvPr id="0" name=""/>
        <dsp:cNvSpPr/>
      </dsp:nvSpPr>
      <dsp:spPr>
        <a:xfrm rot="10800000">
          <a:off x="8232648" y="5608320"/>
          <a:ext cx="1822704" cy="1584960"/>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2272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713" tIns="8857" rIns="17713" bIns="8857" numCol="1" anchor="t" anchorCtr="0" compatLnSpc="1">
            <a:prstTxWarp prst="textNoShape">
              <a:avLst/>
            </a:prstTxWarp>
          </a:bodyPr>
          <a:lstStyle>
            <a:lvl1pPr defTabSz="177322">
              <a:defRPr sz="200"/>
            </a:lvl1pPr>
          </a:lstStyle>
          <a:p>
            <a:pPr>
              <a:defRPr/>
            </a:pPr>
            <a:endParaRPr lang="en-US"/>
          </a:p>
        </p:txBody>
      </p:sp>
      <p:sp>
        <p:nvSpPr>
          <p:cNvPr id="4099" name="Rectangle 3"/>
          <p:cNvSpPr>
            <a:spLocks noGrp="1" noChangeArrowheads="1"/>
          </p:cNvSpPr>
          <p:nvPr>
            <p:ph type="dt" sz="quarter" idx="1"/>
          </p:nvPr>
        </p:nvSpPr>
        <p:spPr bwMode="auto">
          <a:xfrm>
            <a:off x="5273675" y="0"/>
            <a:ext cx="402272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713" tIns="8857" rIns="17713" bIns="8857" numCol="1" anchor="t" anchorCtr="0" compatLnSpc="1">
            <a:prstTxWarp prst="textNoShape">
              <a:avLst/>
            </a:prstTxWarp>
          </a:bodyPr>
          <a:lstStyle>
            <a:lvl1pPr algn="r" defTabSz="177322">
              <a:defRPr sz="200"/>
            </a:lvl1pPr>
          </a:lstStyle>
          <a:p>
            <a:pPr>
              <a:defRPr/>
            </a:pPr>
            <a:endParaRPr lang="en-US"/>
          </a:p>
        </p:txBody>
      </p:sp>
      <p:sp>
        <p:nvSpPr>
          <p:cNvPr id="4100" name="Rectangle 4"/>
          <p:cNvSpPr>
            <a:spLocks noGrp="1" noChangeArrowheads="1"/>
          </p:cNvSpPr>
          <p:nvPr>
            <p:ph type="ftr" sz="quarter" idx="2"/>
          </p:nvPr>
        </p:nvSpPr>
        <p:spPr bwMode="auto">
          <a:xfrm>
            <a:off x="0" y="6656388"/>
            <a:ext cx="402272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713" tIns="8857" rIns="17713" bIns="8857" numCol="1" anchor="b" anchorCtr="0" compatLnSpc="1">
            <a:prstTxWarp prst="textNoShape">
              <a:avLst/>
            </a:prstTxWarp>
          </a:bodyPr>
          <a:lstStyle>
            <a:lvl1pPr defTabSz="177322">
              <a:defRPr sz="200"/>
            </a:lvl1pPr>
          </a:lstStyle>
          <a:p>
            <a:pPr>
              <a:defRPr/>
            </a:pPr>
            <a:endParaRPr lang="en-US"/>
          </a:p>
        </p:txBody>
      </p:sp>
      <p:sp>
        <p:nvSpPr>
          <p:cNvPr id="4101" name="Rectangle 5"/>
          <p:cNvSpPr>
            <a:spLocks noGrp="1" noChangeArrowheads="1"/>
          </p:cNvSpPr>
          <p:nvPr>
            <p:ph type="sldNum" sz="quarter" idx="3"/>
          </p:nvPr>
        </p:nvSpPr>
        <p:spPr bwMode="auto">
          <a:xfrm>
            <a:off x="5273675" y="6656388"/>
            <a:ext cx="402272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713" tIns="8857" rIns="17713" bIns="8857" numCol="1" anchor="b" anchorCtr="0" compatLnSpc="1">
            <a:prstTxWarp prst="textNoShape">
              <a:avLst/>
            </a:prstTxWarp>
          </a:bodyPr>
          <a:lstStyle>
            <a:lvl1pPr algn="r" defTabSz="177322">
              <a:defRPr sz="200"/>
            </a:lvl1pPr>
          </a:lstStyle>
          <a:p>
            <a:pPr>
              <a:defRPr/>
            </a:pPr>
            <a:fld id="{E610DB9C-8C03-4B62-B8C4-532247831B88}" type="slidenum">
              <a:rPr lang="en-US"/>
              <a:pPr>
                <a:defRPr/>
              </a:pPr>
              <a:t>‹#›</a:t>
            </a:fld>
            <a:endParaRPr lang="en-US"/>
          </a:p>
        </p:txBody>
      </p:sp>
    </p:spTree>
    <p:extLst>
      <p:ext uri="{BB962C8B-B14F-4D97-AF65-F5344CB8AC3E}">
        <p14:creationId xmlns:p14="http://schemas.microsoft.com/office/powerpoint/2010/main" val="1748567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1F3E66FC-9AE2-4382-A7AC-D14FF559E6D7}" type="datetimeFigureOut">
              <a:rPr lang="en-US" smtClean="0"/>
              <a:t>10/27/2017</a:t>
            </a:fld>
            <a:endParaRPr lang="en-US"/>
          </a:p>
        </p:txBody>
      </p:sp>
      <p:sp>
        <p:nvSpPr>
          <p:cNvPr id="4" name="Slide Image Placeholder 3"/>
          <p:cNvSpPr>
            <a:spLocks noGrp="1" noRot="1" noChangeAspect="1"/>
          </p:cNvSpPr>
          <p:nvPr>
            <p:ph type="sldImg" idx="2"/>
          </p:nvPr>
        </p:nvSpPr>
        <p:spPr>
          <a:xfrm>
            <a:off x="2959100" y="876300"/>
            <a:ext cx="33782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33F5C662-F101-46F9-8574-D6895D4C8E4C}" type="slidenum">
              <a:rPr lang="en-US" smtClean="0"/>
              <a:t>‹#›</a:t>
            </a:fld>
            <a:endParaRPr lang="en-US"/>
          </a:p>
        </p:txBody>
      </p:sp>
    </p:spTree>
    <p:extLst>
      <p:ext uri="{BB962C8B-B14F-4D97-AF65-F5344CB8AC3E}">
        <p14:creationId xmlns:p14="http://schemas.microsoft.com/office/powerpoint/2010/main" val="1011485455"/>
      </p:ext>
    </p:extLst>
  </p:cSld>
  <p:clrMap bg1="lt1" tx1="dk1" bg2="lt2" tx2="dk2" accent1="accent1" accent2="accent2" accent3="accent3" accent4="accent4" accent5="accent5" accent6="accent6" hlink="hlink" folHlink="folHlink"/>
  <p:notesStyle>
    <a:lvl1pPr marL="0" algn="l" defTabSz="506852" rtl="0" eaLnBrk="1" latinLnBrk="0" hangingPunct="1">
      <a:defRPr sz="665" kern="1200">
        <a:solidFill>
          <a:schemeClr val="tx1"/>
        </a:solidFill>
        <a:latin typeface="+mn-lt"/>
        <a:ea typeface="+mn-ea"/>
        <a:cs typeface="+mn-cs"/>
      </a:defRPr>
    </a:lvl1pPr>
    <a:lvl2pPr marL="253426" algn="l" defTabSz="506852" rtl="0" eaLnBrk="1" latinLnBrk="0" hangingPunct="1">
      <a:defRPr sz="665" kern="1200">
        <a:solidFill>
          <a:schemeClr val="tx1"/>
        </a:solidFill>
        <a:latin typeface="+mn-lt"/>
        <a:ea typeface="+mn-ea"/>
        <a:cs typeface="+mn-cs"/>
      </a:defRPr>
    </a:lvl2pPr>
    <a:lvl3pPr marL="506852" algn="l" defTabSz="506852" rtl="0" eaLnBrk="1" latinLnBrk="0" hangingPunct="1">
      <a:defRPr sz="665" kern="1200">
        <a:solidFill>
          <a:schemeClr val="tx1"/>
        </a:solidFill>
        <a:latin typeface="+mn-lt"/>
        <a:ea typeface="+mn-ea"/>
        <a:cs typeface="+mn-cs"/>
      </a:defRPr>
    </a:lvl3pPr>
    <a:lvl4pPr marL="760278" algn="l" defTabSz="506852" rtl="0" eaLnBrk="1" latinLnBrk="0" hangingPunct="1">
      <a:defRPr sz="665" kern="1200">
        <a:solidFill>
          <a:schemeClr val="tx1"/>
        </a:solidFill>
        <a:latin typeface="+mn-lt"/>
        <a:ea typeface="+mn-ea"/>
        <a:cs typeface="+mn-cs"/>
      </a:defRPr>
    </a:lvl4pPr>
    <a:lvl5pPr marL="1013704" algn="l" defTabSz="506852" rtl="0" eaLnBrk="1" latinLnBrk="0" hangingPunct="1">
      <a:defRPr sz="665" kern="1200">
        <a:solidFill>
          <a:schemeClr val="tx1"/>
        </a:solidFill>
        <a:latin typeface="+mn-lt"/>
        <a:ea typeface="+mn-ea"/>
        <a:cs typeface="+mn-cs"/>
      </a:defRPr>
    </a:lvl5pPr>
    <a:lvl6pPr marL="1267130" algn="l" defTabSz="506852" rtl="0" eaLnBrk="1" latinLnBrk="0" hangingPunct="1">
      <a:defRPr sz="665" kern="1200">
        <a:solidFill>
          <a:schemeClr val="tx1"/>
        </a:solidFill>
        <a:latin typeface="+mn-lt"/>
        <a:ea typeface="+mn-ea"/>
        <a:cs typeface="+mn-cs"/>
      </a:defRPr>
    </a:lvl6pPr>
    <a:lvl7pPr marL="1520556" algn="l" defTabSz="506852" rtl="0" eaLnBrk="1" latinLnBrk="0" hangingPunct="1">
      <a:defRPr sz="665" kern="1200">
        <a:solidFill>
          <a:schemeClr val="tx1"/>
        </a:solidFill>
        <a:latin typeface="+mn-lt"/>
        <a:ea typeface="+mn-ea"/>
        <a:cs typeface="+mn-cs"/>
      </a:defRPr>
    </a:lvl7pPr>
    <a:lvl8pPr marL="1773982" algn="l" defTabSz="506852" rtl="0" eaLnBrk="1" latinLnBrk="0" hangingPunct="1">
      <a:defRPr sz="665" kern="1200">
        <a:solidFill>
          <a:schemeClr val="tx1"/>
        </a:solidFill>
        <a:latin typeface="+mn-lt"/>
        <a:ea typeface="+mn-ea"/>
        <a:cs typeface="+mn-cs"/>
      </a:defRPr>
    </a:lvl8pPr>
    <a:lvl9pPr marL="2027408" algn="l" defTabSz="506852" rtl="0" eaLnBrk="1" latinLnBrk="0" hangingPunct="1">
      <a:defRPr sz="66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965562"/>
            <a:ext cx="23317200" cy="4115329"/>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0880992"/>
            <a:ext cx="19202400" cy="4908021"/>
          </a:xfrm>
        </p:spPr>
        <p:txBody>
          <a:bodyPr/>
          <a:lstStyle>
            <a:lvl1pPr marL="0" indent="0" algn="ctr">
              <a:buNone/>
              <a:defRPr/>
            </a:lvl1pPr>
            <a:lvl2pPr marL="469407" indent="0" algn="ctr">
              <a:buNone/>
              <a:defRPr/>
            </a:lvl2pPr>
            <a:lvl3pPr marL="938812" indent="0" algn="ctr">
              <a:buNone/>
              <a:defRPr/>
            </a:lvl3pPr>
            <a:lvl4pPr marL="1408218" indent="0" algn="ctr">
              <a:buNone/>
              <a:defRPr/>
            </a:lvl4pPr>
            <a:lvl5pPr marL="1877624" indent="0" algn="ctr">
              <a:buNone/>
              <a:defRPr/>
            </a:lvl5pPr>
            <a:lvl6pPr marL="2347029" indent="0" algn="ctr">
              <a:buNone/>
              <a:defRPr/>
            </a:lvl6pPr>
            <a:lvl7pPr marL="2816435" indent="0" algn="ctr">
              <a:buNone/>
              <a:defRPr/>
            </a:lvl7pPr>
            <a:lvl8pPr marL="3285841" indent="0" algn="ctr">
              <a:buNone/>
              <a:defRPr/>
            </a:lvl8pPr>
            <a:lvl9pPr marL="375524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CCC6B4-375A-44B4-B360-9A3170273CBC}" type="slidenum">
              <a:rPr lang="en-US"/>
              <a:pPr>
                <a:defRPr/>
              </a:pPr>
              <a:t>‹#›</a:t>
            </a:fld>
            <a:endParaRPr lang="en-US"/>
          </a:p>
        </p:txBody>
      </p:sp>
    </p:spTree>
    <p:extLst>
      <p:ext uri="{BB962C8B-B14F-4D97-AF65-F5344CB8AC3E}">
        <p14:creationId xmlns:p14="http://schemas.microsoft.com/office/powerpoint/2010/main" val="357465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0F71C3-954C-4375-BD64-35179691F835}" type="slidenum">
              <a:rPr lang="en-US"/>
              <a:pPr>
                <a:defRPr/>
              </a:pPr>
              <a:t>‹#›</a:t>
            </a:fld>
            <a:endParaRPr lang="en-US"/>
          </a:p>
        </p:txBody>
      </p:sp>
    </p:spTree>
    <p:extLst>
      <p:ext uri="{BB962C8B-B14F-4D97-AF65-F5344CB8AC3E}">
        <p14:creationId xmlns:p14="http://schemas.microsoft.com/office/powerpoint/2010/main" val="37542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545300" y="1707623"/>
            <a:ext cx="5829300" cy="153611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7400" y="1707623"/>
            <a:ext cx="17335500" cy="153611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C4B7DE-9D6A-4BFA-B5EF-347A3DE34260}" type="slidenum">
              <a:rPr lang="en-US"/>
              <a:pPr>
                <a:defRPr/>
              </a:pPr>
              <a:t>‹#›</a:t>
            </a:fld>
            <a:endParaRPr lang="en-US"/>
          </a:p>
        </p:txBody>
      </p:sp>
    </p:spTree>
    <p:extLst>
      <p:ext uri="{BB962C8B-B14F-4D97-AF65-F5344CB8AC3E}">
        <p14:creationId xmlns:p14="http://schemas.microsoft.com/office/powerpoint/2010/main" val="193006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39BEBC-8708-4B8D-AEF1-67CF4F5D4589}" type="slidenum">
              <a:rPr lang="en-US"/>
              <a:pPr>
                <a:defRPr/>
              </a:pPr>
              <a:t>‹#›</a:t>
            </a:fld>
            <a:endParaRPr lang="en-US"/>
          </a:p>
        </p:txBody>
      </p:sp>
    </p:spTree>
    <p:extLst>
      <p:ext uri="{BB962C8B-B14F-4D97-AF65-F5344CB8AC3E}">
        <p14:creationId xmlns:p14="http://schemas.microsoft.com/office/powerpoint/2010/main" val="3461144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12338580"/>
            <a:ext cx="23317200" cy="3815292"/>
          </a:xfrm>
        </p:spPr>
        <p:txBody>
          <a:bodyPr anchor="t"/>
          <a:lstStyle>
            <a:lvl1pPr algn="l">
              <a:defRPr sz="4125"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8138054"/>
            <a:ext cx="23317200" cy="4200526"/>
          </a:xfrm>
        </p:spPr>
        <p:txBody>
          <a:bodyPr anchor="b"/>
          <a:lstStyle>
            <a:lvl1pPr marL="0" indent="0">
              <a:buNone/>
              <a:defRPr sz="2036"/>
            </a:lvl1pPr>
            <a:lvl2pPr marL="469407" indent="0">
              <a:buNone/>
              <a:defRPr sz="1821"/>
            </a:lvl2pPr>
            <a:lvl3pPr marL="938812" indent="0">
              <a:buNone/>
              <a:defRPr sz="1661"/>
            </a:lvl3pPr>
            <a:lvl4pPr marL="1408218" indent="0">
              <a:buNone/>
              <a:defRPr sz="1446"/>
            </a:lvl4pPr>
            <a:lvl5pPr marL="1877624" indent="0">
              <a:buNone/>
              <a:defRPr sz="1446"/>
            </a:lvl5pPr>
            <a:lvl6pPr marL="2347029" indent="0">
              <a:buNone/>
              <a:defRPr sz="1446"/>
            </a:lvl6pPr>
            <a:lvl7pPr marL="2816435" indent="0">
              <a:buNone/>
              <a:defRPr sz="1446"/>
            </a:lvl7pPr>
            <a:lvl8pPr marL="3285841" indent="0">
              <a:buNone/>
              <a:defRPr sz="1446"/>
            </a:lvl8pPr>
            <a:lvl9pPr marL="3755247" indent="0">
              <a:buNone/>
              <a:defRPr sz="1446"/>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C33041-DA73-4EE6-89A7-841C200D9DC2}" type="slidenum">
              <a:rPr lang="en-US"/>
              <a:pPr>
                <a:defRPr/>
              </a:pPr>
              <a:t>‹#›</a:t>
            </a:fld>
            <a:endParaRPr lang="en-US"/>
          </a:p>
        </p:txBody>
      </p:sp>
    </p:spTree>
    <p:extLst>
      <p:ext uri="{BB962C8B-B14F-4D97-AF65-F5344CB8AC3E}">
        <p14:creationId xmlns:p14="http://schemas.microsoft.com/office/powerpoint/2010/main" val="176810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400" y="5548841"/>
            <a:ext cx="11582400" cy="11519959"/>
          </a:xfrm>
        </p:spPr>
        <p:txBody>
          <a:bodyPr/>
          <a:lstStyle>
            <a:lvl1pPr>
              <a:defRPr sz="2893"/>
            </a:lvl1pPr>
            <a:lvl2pPr>
              <a:defRPr sz="2464"/>
            </a:lvl2pPr>
            <a:lvl3pPr>
              <a:defRPr sz="2036"/>
            </a:lvl3pPr>
            <a:lvl4pPr>
              <a:defRPr sz="1821"/>
            </a:lvl4pPr>
            <a:lvl5pPr>
              <a:defRPr sz="1821"/>
            </a:lvl5pPr>
            <a:lvl6pPr>
              <a:defRPr sz="1821"/>
            </a:lvl6pPr>
            <a:lvl7pPr>
              <a:defRPr sz="1821"/>
            </a:lvl7pPr>
            <a:lvl8pPr>
              <a:defRPr sz="1821"/>
            </a:lvl8pPr>
            <a:lvl9pPr>
              <a:defRPr sz="182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5548841"/>
            <a:ext cx="11582400" cy="11519959"/>
          </a:xfrm>
        </p:spPr>
        <p:txBody>
          <a:bodyPr/>
          <a:lstStyle>
            <a:lvl1pPr>
              <a:defRPr sz="2893"/>
            </a:lvl1pPr>
            <a:lvl2pPr>
              <a:defRPr sz="2464"/>
            </a:lvl2pPr>
            <a:lvl3pPr>
              <a:defRPr sz="2036"/>
            </a:lvl3pPr>
            <a:lvl4pPr>
              <a:defRPr sz="1821"/>
            </a:lvl4pPr>
            <a:lvl5pPr>
              <a:defRPr sz="1821"/>
            </a:lvl5pPr>
            <a:lvl6pPr>
              <a:defRPr sz="1821"/>
            </a:lvl6pPr>
            <a:lvl7pPr>
              <a:defRPr sz="1821"/>
            </a:lvl7pPr>
            <a:lvl8pPr>
              <a:defRPr sz="1821"/>
            </a:lvl8pPr>
            <a:lvl9pPr>
              <a:defRPr sz="182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2E70E6-BC99-417A-975B-9BA4C8D140B6}" type="slidenum">
              <a:rPr lang="en-US"/>
              <a:pPr>
                <a:defRPr/>
              </a:pPr>
              <a:t>‹#›</a:t>
            </a:fld>
            <a:endParaRPr lang="en-US"/>
          </a:p>
        </p:txBody>
      </p:sp>
    </p:spTree>
    <p:extLst>
      <p:ext uri="{BB962C8B-B14F-4D97-AF65-F5344CB8AC3E}">
        <p14:creationId xmlns:p14="http://schemas.microsoft.com/office/powerpoint/2010/main" val="239113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768615"/>
            <a:ext cx="246888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2" y="4298686"/>
            <a:ext cx="12120563" cy="1790964"/>
          </a:xfrm>
        </p:spPr>
        <p:txBody>
          <a:bodyPr anchor="b"/>
          <a:lstStyle>
            <a:lvl1pPr marL="0" indent="0">
              <a:buNone/>
              <a:defRPr sz="2464" b="1"/>
            </a:lvl1pPr>
            <a:lvl2pPr marL="469407" indent="0">
              <a:buNone/>
              <a:defRPr sz="2036" b="1"/>
            </a:lvl2pPr>
            <a:lvl3pPr marL="938812" indent="0">
              <a:buNone/>
              <a:defRPr sz="1821" b="1"/>
            </a:lvl3pPr>
            <a:lvl4pPr marL="1408218" indent="0">
              <a:buNone/>
              <a:defRPr sz="1661" b="1"/>
            </a:lvl4pPr>
            <a:lvl5pPr marL="1877624" indent="0">
              <a:buNone/>
              <a:defRPr sz="1661" b="1"/>
            </a:lvl5pPr>
            <a:lvl6pPr marL="2347029" indent="0">
              <a:buNone/>
              <a:defRPr sz="1661" b="1"/>
            </a:lvl6pPr>
            <a:lvl7pPr marL="2816435" indent="0">
              <a:buNone/>
              <a:defRPr sz="1661" b="1"/>
            </a:lvl7pPr>
            <a:lvl8pPr marL="3285841" indent="0">
              <a:buNone/>
              <a:defRPr sz="1661" b="1"/>
            </a:lvl8pPr>
            <a:lvl9pPr marL="3755247" indent="0">
              <a:buNone/>
              <a:defRPr sz="1661" b="1"/>
            </a:lvl9pPr>
          </a:lstStyle>
          <a:p>
            <a:pPr lvl="0"/>
            <a:r>
              <a:rPr lang="en-US" smtClean="0"/>
              <a:t>Click to edit Master text styles</a:t>
            </a:r>
          </a:p>
        </p:txBody>
      </p:sp>
      <p:sp>
        <p:nvSpPr>
          <p:cNvPr id="4" name="Content Placeholder 3"/>
          <p:cNvSpPr>
            <a:spLocks noGrp="1"/>
          </p:cNvSpPr>
          <p:nvPr>
            <p:ph sz="half" idx="2"/>
          </p:nvPr>
        </p:nvSpPr>
        <p:spPr>
          <a:xfrm>
            <a:off x="1371602" y="6089652"/>
            <a:ext cx="12120563" cy="11064346"/>
          </a:xfrm>
        </p:spPr>
        <p:txBody>
          <a:bodyPr/>
          <a:lstStyle>
            <a:lvl1pPr>
              <a:defRPr sz="2464"/>
            </a:lvl1pPr>
            <a:lvl2pPr>
              <a:defRPr sz="2036"/>
            </a:lvl2pPr>
            <a:lvl3pPr>
              <a:defRPr sz="1821"/>
            </a:lvl3pPr>
            <a:lvl4pPr>
              <a:defRPr sz="1661"/>
            </a:lvl4pPr>
            <a:lvl5pPr>
              <a:defRPr sz="1661"/>
            </a:lvl5pPr>
            <a:lvl6pPr>
              <a:defRPr sz="1661"/>
            </a:lvl6pPr>
            <a:lvl7pPr>
              <a:defRPr sz="1661"/>
            </a:lvl7pPr>
            <a:lvl8pPr>
              <a:defRPr sz="1661"/>
            </a:lvl8pPr>
            <a:lvl9pPr>
              <a:defRPr sz="166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6" y="4298686"/>
            <a:ext cx="12125325" cy="1790964"/>
          </a:xfrm>
        </p:spPr>
        <p:txBody>
          <a:bodyPr anchor="b"/>
          <a:lstStyle>
            <a:lvl1pPr marL="0" indent="0">
              <a:buNone/>
              <a:defRPr sz="2464" b="1"/>
            </a:lvl1pPr>
            <a:lvl2pPr marL="469407" indent="0">
              <a:buNone/>
              <a:defRPr sz="2036" b="1"/>
            </a:lvl2pPr>
            <a:lvl3pPr marL="938812" indent="0">
              <a:buNone/>
              <a:defRPr sz="1821" b="1"/>
            </a:lvl3pPr>
            <a:lvl4pPr marL="1408218" indent="0">
              <a:buNone/>
              <a:defRPr sz="1661" b="1"/>
            </a:lvl4pPr>
            <a:lvl5pPr marL="1877624" indent="0">
              <a:buNone/>
              <a:defRPr sz="1661" b="1"/>
            </a:lvl5pPr>
            <a:lvl6pPr marL="2347029" indent="0">
              <a:buNone/>
              <a:defRPr sz="1661" b="1"/>
            </a:lvl6pPr>
            <a:lvl7pPr marL="2816435" indent="0">
              <a:buNone/>
              <a:defRPr sz="1661" b="1"/>
            </a:lvl7pPr>
            <a:lvl8pPr marL="3285841" indent="0">
              <a:buNone/>
              <a:defRPr sz="1661" b="1"/>
            </a:lvl8pPr>
            <a:lvl9pPr marL="3755247" indent="0">
              <a:buNone/>
              <a:defRPr sz="1661" b="1"/>
            </a:lvl9pPr>
          </a:lstStyle>
          <a:p>
            <a:pPr lvl="0"/>
            <a:r>
              <a:rPr lang="en-US" smtClean="0"/>
              <a:t>Click to edit Master text styles</a:t>
            </a:r>
          </a:p>
        </p:txBody>
      </p:sp>
      <p:sp>
        <p:nvSpPr>
          <p:cNvPr id="6" name="Content Placeholder 5"/>
          <p:cNvSpPr>
            <a:spLocks noGrp="1"/>
          </p:cNvSpPr>
          <p:nvPr>
            <p:ph sz="quarter" idx="4"/>
          </p:nvPr>
        </p:nvSpPr>
        <p:spPr>
          <a:xfrm>
            <a:off x="13935076" y="6089652"/>
            <a:ext cx="12125325" cy="11064346"/>
          </a:xfrm>
        </p:spPr>
        <p:txBody>
          <a:bodyPr/>
          <a:lstStyle>
            <a:lvl1pPr>
              <a:defRPr sz="2464"/>
            </a:lvl1pPr>
            <a:lvl2pPr>
              <a:defRPr sz="2036"/>
            </a:lvl2pPr>
            <a:lvl3pPr>
              <a:defRPr sz="1821"/>
            </a:lvl3pPr>
            <a:lvl4pPr>
              <a:defRPr sz="1661"/>
            </a:lvl4pPr>
            <a:lvl5pPr>
              <a:defRPr sz="1661"/>
            </a:lvl5pPr>
            <a:lvl6pPr>
              <a:defRPr sz="1661"/>
            </a:lvl6pPr>
            <a:lvl7pPr>
              <a:defRPr sz="1661"/>
            </a:lvl7pPr>
            <a:lvl8pPr>
              <a:defRPr sz="1661"/>
            </a:lvl8pPr>
            <a:lvl9pPr>
              <a:defRPr sz="166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136B21-A8D4-41E9-921F-0C7A8D40AFE7}" type="slidenum">
              <a:rPr lang="en-US"/>
              <a:pPr>
                <a:defRPr/>
              </a:pPr>
              <a:t>‹#›</a:t>
            </a:fld>
            <a:endParaRPr lang="en-US"/>
          </a:p>
        </p:txBody>
      </p:sp>
    </p:spTree>
    <p:extLst>
      <p:ext uri="{BB962C8B-B14F-4D97-AF65-F5344CB8AC3E}">
        <p14:creationId xmlns:p14="http://schemas.microsoft.com/office/powerpoint/2010/main" val="146902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75A4D1-FAC6-4553-9F49-4EBE0327C27B}" type="slidenum">
              <a:rPr lang="en-US"/>
              <a:pPr>
                <a:defRPr/>
              </a:pPr>
              <a:t>‹#›</a:t>
            </a:fld>
            <a:endParaRPr lang="en-US"/>
          </a:p>
        </p:txBody>
      </p:sp>
    </p:spTree>
    <p:extLst>
      <p:ext uri="{BB962C8B-B14F-4D97-AF65-F5344CB8AC3E}">
        <p14:creationId xmlns:p14="http://schemas.microsoft.com/office/powerpoint/2010/main" val="309891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9F334D-9FE1-4C86-9FF4-AAFD43813C58}" type="slidenum">
              <a:rPr lang="en-US"/>
              <a:pPr>
                <a:defRPr/>
              </a:pPr>
              <a:t>‹#›</a:t>
            </a:fld>
            <a:endParaRPr lang="en-US"/>
          </a:p>
        </p:txBody>
      </p:sp>
    </p:spTree>
    <p:extLst>
      <p:ext uri="{BB962C8B-B14F-4D97-AF65-F5344CB8AC3E}">
        <p14:creationId xmlns:p14="http://schemas.microsoft.com/office/powerpoint/2010/main" val="732952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764913"/>
            <a:ext cx="9024938" cy="3254110"/>
          </a:xfrm>
        </p:spPr>
        <p:txBody>
          <a:bodyPr anchor="b"/>
          <a:lstStyle>
            <a:lvl1pPr algn="l">
              <a:defRPr sz="2036" b="1"/>
            </a:lvl1pPr>
          </a:lstStyle>
          <a:p>
            <a:r>
              <a:rPr lang="en-US" smtClean="0"/>
              <a:t>Click to edit Master title style</a:t>
            </a:r>
            <a:endParaRPr lang="en-US"/>
          </a:p>
        </p:txBody>
      </p:sp>
      <p:sp>
        <p:nvSpPr>
          <p:cNvPr id="3" name="Content Placeholder 2"/>
          <p:cNvSpPr>
            <a:spLocks noGrp="1"/>
          </p:cNvSpPr>
          <p:nvPr>
            <p:ph idx="1"/>
          </p:nvPr>
        </p:nvSpPr>
        <p:spPr>
          <a:xfrm>
            <a:off x="10725150" y="764913"/>
            <a:ext cx="15335250" cy="16389085"/>
          </a:xfrm>
        </p:spPr>
        <p:txBody>
          <a:bodyPr/>
          <a:lstStyle>
            <a:lvl1pPr>
              <a:defRPr sz="3268"/>
            </a:lvl1pPr>
            <a:lvl2pPr>
              <a:defRPr sz="2893"/>
            </a:lvl2pPr>
            <a:lvl3pPr>
              <a:defRPr sz="2464"/>
            </a:lvl3pPr>
            <a:lvl4pPr>
              <a:defRPr sz="2036"/>
            </a:lvl4pPr>
            <a:lvl5pPr>
              <a:defRPr sz="2036"/>
            </a:lvl5pPr>
            <a:lvl6pPr>
              <a:defRPr sz="2036"/>
            </a:lvl6pPr>
            <a:lvl7pPr>
              <a:defRPr sz="2036"/>
            </a:lvl7pPr>
            <a:lvl8pPr>
              <a:defRPr sz="2036"/>
            </a:lvl8pPr>
            <a:lvl9pPr>
              <a:defRPr sz="20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4019022"/>
            <a:ext cx="9024938" cy="13134976"/>
          </a:xfrm>
        </p:spPr>
        <p:txBody>
          <a:bodyPr/>
          <a:lstStyle>
            <a:lvl1pPr marL="0" indent="0">
              <a:buNone/>
              <a:defRPr sz="1446"/>
            </a:lvl1pPr>
            <a:lvl2pPr marL="469407" indent="0">
              <a:buNone/>
              <a:defRPr sz="1232"/>
            </a:lvl2pPr>
            <a:lvl3pPr marL="938812" indent="0">
              <a:buNone/>
              <a:defRPr sz="1018"/>
            </a:lvl3pPr>
            <a:lvl4pPr marL="1408218" indent="0">
              <a:buNone/>
              <a:defRPr sz="911"/>
            </a:lvl4pPr>
            <a:lvl5pPr marL="1877624" indent="0">
              <a:buNone/>
              <a:defRPr sz="911"/>
            </a:lvl5pPr>
            <a:lvl6pPr marL="2347029" indent="0">
              <a:buNone/>
              <a:defRPr sz="911"/>
            </a:lvl6pPr>
            <a:lvl7pPr marL="2816435" indent="0">
              <a:buNone/>
              <a:defRPr sz="911"/>
            </a:lvl7pPr>
            <a:lvl8pPr marL="3285841" indent="0">
              <a:buNone/>
              <a:defRPr sz="911"/>
            </a:lvl8pPr>
            <a:lvl9pPr marL="3755247" indent="0">
              <a:buNone/>
              <a:defRPr sz="911"/>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C00083-57BE-4123-BFF3-C24EB9604763}" type="slidenum">
              <a:rPr lang="en-US"/>
              <a:pPr>
                <a:defRPr/>
              </a:pPr>
              <a:t>‹#›</a:t>
            </a:fld>
            <a:endParaRPr lang="en-US"/>
          </a:p>
        </p:txBody>
      </p:sp>
    </p:spTree>
    <p:extLst>
      <p:ext uri="{BB962C8B-B14F-4D97-AF65-F5344CB8AC3E}">
        <p14:creationId xmlns:p14="http://schemas.microsoft.com/office/powerpoint/2010/main" val="192714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13442423"/>
            <a:ext cx="16459200" cy="1585383"/>
          </a:xfrm>
        </p:spPr>
        <p:txBody>
          <a:bodyPr anchor="b"/>
          <a:lstStyle>
            <a:lvl1pPr algn="l">
              <a:defRPr sz="2036" b="1"/>
            </a:lvl1pPr>
          </a:lstStyle>
          <a:p>
            <a:r>
              <a:rPr lang="en-US" smtClean="0"/>
              <a:t>Click to edit Master title style</a:t>
            </a:r>
            <a:endParaRPr lang="en-US"/>
          </a:p>
        </p:txBody>
      </p:sp>
      <p:sp>
        <p:nvSpPr>
          <p:cNvPr id="3" name="Picture Placeholder 2"/>
          <p:cNvSpPr>
            <a:spLocks noGrp="1"/>
          </p:cNvSpPr>
          <p:nvPr>
            <p:ph type="pic" idx="1"/>
          </p:nvPr>
        </p:nvSpPr>
        <p:spPr>
          <a:xfrm>
            <a:off x="5376863" y="1715031"/>
            <a:ext cx="16459200" cy="11521812"/>
          </a:xfrm>
        </p:spPr>
        <p:txBody>
          <a:bodyPr/>
          <a:lstStyle>
            <a:lvl1pPr marL="0" indent="0">
              <a:buNone/>
              <a:defRPr sz="3268"/>
            </a:lvl1pPr>
            <a:lvl2pPr marL="469407" indent="0">
              <a:buNone/>
              <a:defRPr sz="2893"/>
            </a:lvl2pPr>
            <a:lvl3pPr marL="938812" indent="0">
              <a:buNone/>
              <a:defRPr sz="2464"/>
            </a:lvl3pPr>
            <a:lvl4pPr marL="1408218" indent="0">
              <a:buNone/>
              <a:defRPr sz="2036"/>
            </a:lvl4pPr>
            <a:lvl5pPr marL="1877624" indent="0">
              <a:buNone/>
              <a:defRPr sz="2036"/>
            </a:lvl5pPr>
            <a:lvl6pPr marL="2347029" indent="0">
              <a:buNone/>
              <a:defRPr sz="2036"/>
            </a:lvl6pPr>
            <a:lvl7pPr marL="2816435" indent="0">
              <a:buNone/>
              <a:defRPr sz="2036"/>
            </a:lvl7pPr>
            <a:lvl8pPr marL="3285841" indent="0">
              <a:buNone/>
              <a:defRPr sz="2036"/>
            </a:lvl8pPr>
            <a:lvl9pPr marL="3755247" indent="0">
              <a:buNone/>
              <a:defRPr sz="2036"/>
            </a:lvl9pPr>
          </a:lstStyle>
          <a:p>
            <a:pPr lvl="0"/>
            <a:endParaRPr lang="en-US" noProof="0" smtClean="0"/>
          </a:p>
        </p:txBody>
      </p:sp>
      <p:sp>
        <p:nvSpPr>
          <p:cNvPr id="4" name="Text Placeholder 3"/>
          <p:cNvSpPr>
            <a:spLocks noGrp="1"/>
          </p:cNvSpPr>
          <p:nvPr>
            <p:ph type="body" sz="half" idx="2"/>
          </p:nvPr>
        </p:nvSpPr>
        <p:spPr>
          <a:xfrm>
            <a:off x="5376863" y="15027806"/>
            <a:ext cx="16459200" cy="2253986"/>
          </a:xfrm>
        </p:spPr>
        <p:txBody>
          <a:bodyPr/>
          <a:lstStyle>
            <a:lvl1pPr marL="0" indent="0">
              <a:buNone/>
              <a:defRPr sz="1446"/>
            </a:lvl1pPr>
            <a:lvl2pPr marL="469407" indent="0">
              <a:buNone/>
              <a:defRPr sz="1232"/>
            </a:lvl2pPr>
            <a:lvl3pPr marL="938812" indent="0">
              <a:buNone/>
              <a:defRPr sz="1018"/>
            </a:lvl3pPr>
            <a:lvl4pPr marL="1408218" indent="0">
              <a:buNone/>
              <a:defRPr sz="911"/>
            </a:lvl4pPr>
            <a:lvl5pPr marL="1877624" indent="0">
              <a:buNone/>
              <a:defRPr sz="911"/>
            </a:lvl5pPr>
            <a:lvl6pPr marL="2347029" indent="0">
              <a:buNone/>
              <a:defRPr sz="911"/>
            </a:lvl6pPr>
            <a:lvl7pPr marL="2816435" indent="0">
              <a:buNone/>
              <a:defRPr sz="911"/>
            </a:lvl7pPr>
            <a:lvl8pPr marL="3285841" indent="0">
              <a:buNone/>
              <a:defRPr sz="911"/>
            </a:lvl8pPr>
            <a:lvl9pPr marL="3755247" indent="0">
              <a:buNone/>
              <a:defRPr sz="911"/>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D6F033-F123-4A87-A206-D1C286B637D7}" type="slidenum">
              <a:rPr lang="en-US"/>
              <a:pPr>
                <a:defRPr/>
              </a:pPr>
              <a:t>‹#›</a:t>
            </a:fld>
            <a:endParaRPr lang="en-US"/>
          </a:p>
        </p:txBody>
      </p:sp>
    </p:spTree>
    <p:extLst>
      <p:ext uri="{BB962C8B-B14F-4D97-AF65-F5344CB8AC3E}">
        <p14:creationId xmlns:p14="http://schemas.microsoft.com/office/powerpoint/2010/main" val="286374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57232" y="1707621"/>
            <a:ext cx="2331754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46334" tIns="223167" rIns="446334" bIns="22316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057232" y="5548841"/>
            <a:ext cx="23317540" cy="11519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46334" tIns="223167" rIns="446334" bIns="22316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057230" y="17496632"/>
            <a:ext cx="5715000" cy="1279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46334" tIns="223167" rIns="446334" bIns="223167" numCol="1" anchor="t" anchorCtr="0" compatLnSpc="1">
            <a:prstTxWarp prst="textNoShape">
              <a:avLst/>
            </a:prstTxWarp>
          </a:bodyPr>
          <a:lstStyle>
            <a:lvl1pPr defTabSz="2391036">
              <a:defRPr sz="3589">
                <a:latin typeface="+mn-lt"/>
              </a:defRPr>
            </a:lvl1pPr>
          </a:lstStyle>
          <a:p>
            <a:pPr>
              <a:defRPr/>
            </a:pPr>
            <a:endParaRPr lang="en-US"/>
          </a:p>
        </p:txBody>
      </p:sp>
      <p:sp>
        <p:nvSpPr>
          <p:cNvPr id="1029" name="Rectangle 5"/>
          <p:cNvSpPr>
            <a:spLocks noGrp="1" noChangeArrowheads="1"/>
          </p:cNvSpPr>
          <p:nvPr>
            <p:ph type="ftr" sz="quarter" idx="3"/>
          </p:nvPr>
        </p:nvSpPr>
        <p:spPr bwMode="auto">
          <a:xfrm>
            <a:off x="9372772" y="17496632"/>
            <a:ext cx="8686460" cy="1279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46334" tIns="223167" rIns="446334" bIns="223167" numCol="1" anchor="t" anchorCtr="0" compatLnSpc="1">
            <a:prstTxWarp prst="textNoShape">
              <a:avLst/>
            </a:prstTxWarp>
          </a:bodyPr>
          <a:lstStyle>
            <a:lvl1pPr algn="ctr" defTabSz="2391036">
              <a:defRPr sz="3589">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19659771" y="17496632"/>
            <a:ext cx="5715000" cy="1279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46334" tIns="223167" rIns="446334" bIns="223167" numCol="1" anchor="t" anchorCtr="0" compatLnSpc="1">
            <a:prstTxWarp prst="textNoShape">
              <a:avLst/>
            </a:prstTxWarp>
          </a:bodyPr>
          <a:lstStyle>
            <a:lvl1pPr algn="r" defTabSz="2391036">
              <a:defRPr sz="3589">
                <a:latin typeface="+mn-lt"/>
              </a:defRPr>
            </a:lvl1pPr>
          </a:lstStyle>
          <a:p>
            <a:pPr>
              <a:defRPr/>
            </a:pPr>
            <a:fld id="{9516371B-23A7-4E43-B186-619C584CF7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90481" rtl="0" eaLnBrk="0" fontAlgn="base" hangingPunct="0">
        <a:spcBef>
          <a:spcPct val="0"/>
        </a:spcBef>
        <a:spcAft>
          <a:spcPct val="0"/>
        </a:spcAft>
        <a:defRPr sz="11517" b="0" i="0" u="none">
          <a:solidFill>
            <a:schemeClr val="tx2"/>
          </a:solidFill>
          <a:latin typeface="+mj-lt"/>
          <a:ea typeface="+mj-ea"/>
          <a:cs typeface="+mj-cs"/>
        </a:defRPr>
      </a:lvl1pPr>
      <a:lvl2pPr algn="ctr" defTabSz="2390481" rtl="0" eaLnBrk="0" fontAlgn="base" hangingPunct="0">
        <a:spcBef>
          <a:spcPct val="0"/>
        </a:spcBef>
        <a:spcAft>
          <a:spcPct val="0"/>
        </a:spcAft>
        <a:defRPr sz="11517">
          <a:solidFill>
            <a:schemeClr val="tx2"/>
          </a:solidFill>
          <a:latin typeface="Times New Roman" charset="0"/>
        </a:defRPr>
      </a:lvl2pPr>
      <a:lvl3pPr algn="ctr" defTabSz="2390481" rtl="0" eaLnBrk="0" fontAlgn="base" hangingPunct="0">
        <a:spcBef>
          <a:spcPct val="0"/>
        </a:spcBef>
        <a:spcAft>
          <a:spcPct val="0"/>
        </a:spcAft>
        <a:defRPr sz="11517">
          <a:solidFill>
            <a:schemeClr val="tx2"/>
          </a:solidFill>
          <a:latin typeface="Times New Roman" charset="0"/>
        </a:defRPr>
      </a:lvl3pPr>
      <a:lvl4pPr algn="ctr" defTabSz="2390481" rtl="0" eaLnBrk="0" fontAlgn="base" hangingPunct="0">
        <a:spcBef>
          <a:spcPct val="0"/>
        </a:spcBef>
        <a:spcAft>
          <a:spcPct val="0"/>
        </a:spcAft>
        <a:defRPr sz="11517">
          <a:solidFill>
            <a:schemeClr val="tx2"/>
          </a:solidFill>
          <a:latin typeface="Times New Roman" charset="0"/>
        </a:defRPr>
      </a:lvl4pPr>
      <a:lvl5pPr algn="ctr" defTabSz="2390481" rtl="0" eaLnBrk="0" fontAlgn="base" hangingPunct="0">
        <a:spcBef>
          <a:spcPct val="0"/>
        </a:spcBef>
        <a:spcAft>
          <a:spcPct val="0"/>
        </a:spcAft>
        <a:defRPr sz="11517">
          <a:solidFill>
            <a:schemeClr val="tx2"/>
          </a:solidFill>
          <a:latin typeface="Times New Roman" charset="0"/>
        </a:defRPr>
      </a:lvl5pPr>
      <a:lvl6pPr marL="469407" algn="ctr" defTabSz="2391036" rtl="0" fontAlgn="base">
        <a:spcBef>
          <a:spcPct val="0"/>
        </a:spcBef>
        <a:spcAft>
          <a:spcPct val="0"/>
        </a:spcAft>
        <a:defRPr sz="11517">
          <a:solidFill>
            <a:schemeClr val="tx2"/>
          </a:solidFill>
          <a:latin typeface="Times New Roman" charset="0"/>
        </a:defRPr>
      </a:lvl6pPr>
      <a:lvl7pPr marL="938812" algn="ctr" defTabSz="2391036" rtl="0" fontAlgn="base">
        <a:spcBef>
          <a:spcPct val="0"/>
        </a:spcBef>
        <a:spcAft>
          <a:spcPct val="0"/>
        </a:spcAft>
        <a:defRPr sz="11517">
          <a:solidFill>
            <a:schemeClr val="tx2"/>
          </a:solidFill>
          <a:latin typeface="Times New Roman" charset="0"/>
        </a:defRPr>
      </a:lvl7pPr>
      <a:lvl8pPr marL="1408218" algn="ctr" defTabSz="2391036" rtl="0" fontAlgn="base">
        <a:spcBef>
          <a:spcPct val="0"/>
        </a:spcBef>
        <a:spcAft>
          <a:spcPct val="0"/>
        </a:spcAft>
        <a:defRPr sz="11517">
          <a:solidFill>
            <a:schemeClr val="tx2"/>
          </a:solidFill>
          <a:latin typeface="Times New Roman" charset="0"/>
        </a:defRPr>
      </a:lvl8pPr>
      <a:lvl9pPr marL="1877624" algn="ctr" defTabSz="2391036" rtl="0" fontAlgn="base">
        <a:spcBef>
          <a:spcPct val="0"/>
        </a:spcBef>
        <a:spcAft>
          <a:spcPct val="0"/>
        </a:spcAft>
        <a:defRPr sz="11517">
          <a:solidFill>
            <a:schemeClr val="tx2"/>
          </a:solidFill>
          <a:latin typeface="Times New Roman" charset="0"/>
        </a:defRPr>
      </a:lvl9pPr>
    </p:titleStyle>
    <p:bodyStyle>
      <a:lvl1pPr marL="896325" indent="-896325" algn="l" defTabSz="2390481" rtl="0" eaLnBrk="0" fontAlgn="base" hangingPunct="0">
        <a:spcBef>
          <a:spcPct val="20000"/>
        </a:spcBef>
        <a:spcAft>
          <a:spcPct val="0"/>
        </a:spcAft>
        <a:buChar char="•"/>
        <a:defRPr sz="8410">
          <a:solidFill>
            <a:schemeClr val="tx1"/>
          </a:solidFill>
          <a:latin typeface="+mn-lt"/>
          <a:ea typeface="+mn-ea"/>
          <a:cs typeface="+mn-cs"/>
        </a:defRPr>
      </a:lvl1pPr>
      <a:lvl2pPr marL="1942320" indent="-745804" algn="l" defTabSz="2390481" rtl="0" eaLnBrk="0" fontAlgn="base" hangingPunct="0">
        <a:spcBef>
          <a:spcPct val="20000"/>
        </a:spcBef>
        <a:spcAft>
          <a:spcPct val="0"/>
        </a:spcAft>
        <a:buChar char="–"/>
        <a:defRPr sz="7286" b="0" i="0" u="none">
          <a:solidFill>
            <a:schemeClr val="tx1"/>
          </a:solidFill>
          <a:latin typeface="+mn-lt"/>
        </a:defRPr>
      </a:lvl2pPr>
      <a:lvl3pPr marL="2989165" indent="-597833" algn="l" defTabSz="2390481" rtl="0" eaLnBrk="0" fontAlgn="base" hangingPunct="0">
        <a:spcBef>
          <a:spcPct val="20000"/>
        </a:spcBef>
        <a:spcAft>
          <a:spcPct val="0"/>
        </a:spcAft>
        <a:buChar char="•"/>
        <a:defRPr sz="6268">
          <a:solidFill>
            <a:schemeClr val="tx1"/>
          </a:solidFill>
          <a:latin typeface="+mn-lt"/>
        </a:defRPr>
      </a:lvl3pPr>
      <a:lvl4pPr marL="4183130" indent="-597833" algn="l" defTabSz="2390481" rtl="0" eaLnBrk="0" fontAlgn="base" hangingPunct="0">
        <a:spcBef>
          <a:spcPct val="20000"/>
        </a:spcBef>
        <a:spcAft>
          <a:spcPct val="0"/>
        </a:spcAft>
        <a:buChar char="–"/>
        <a:defRPr sz="5250">
          <a:solidFill>
            <a:schemeClr val="tx1"/>
          </a:solidFill>
          <a:latin typeface="+mn-lt"/>
        </a:defRPr>
      </a:lvl4pPr>
      <a:lvl5pPr marL="5377946" indent="-596133" algn="l" defTabSz="2390481" rtl="0" eaLnBrk="0" fontAlgn="base" hangingPunct="0">
        <a:spcBef>
          <a:spcPct val="20000"/>
        </a:spcBef>
        <a:spcAft>
          <a:spcPct val="0"/>
        </a:spcAft>
        <a:buChar char="»"/>
        <a:defRPr sz="5250">
          <a:solidFill>
            <a:schemeClr val="tx1"/>
          </a:solidFill>
          <a:latin typeface="+mn-lt"/>
        </a:defRPr>
      </a:lvl5pPr>
      <a:lvl6pPr marL="5848015" indent="-596537" algn="l" defTabSz="2391036" rtl="0" fontAlgn="base">
        <a:spcBef>
          <a:spcPct val="20000"/>
        </a:spcBef>
        <a:spcAft>
          <a:spcPct val="0"/>
        </a:spcAft>
        <a:buChar char="»"/>
        <a:defRPr sz="5250">
          <a:solidFill>
            <a:schemeClr val="tx1"/>
          </a:solidFill>
          <a:latin typeface="+mn-lt"/>
        </a:defRPr>
      </a:lvl6pPr>
      <a:lvl7pPr marL="6317420" indent="-596537" algn="l" defTabSz="2391036" rtl="0" fontAlgn="base">
        <a:spcBef>
          <a:spcPct val="20000"/>
        </a:spcBef>
        <a:spcAft>
          <a:spcPct val="0"/>
        </a:spcAft>
        <a:buChar char="»"/>
        <a:defRPr sz="5250">
          <a:solidFill>
            <a:schemeClr val="tx1"/>
          </a:solidFill>
          <a:latin typeface="+mn-lt"/>
        </a:defRPr>
      </a:lvl7pPr>
      <a:lvl8pPr marL="6786827" indent="-596537" algn="l" defTabSz="2391036" rtl="0" fontAlgn="base">
        <a:spcBef>
          <a:spcPct val="20000"/>
        </a:spcBef>
        <a:spcAft>
          <a:spcPct val="0"/>
        </a:spcAft>
        <a:buChar char="»"/>
        <a:defRPr sz="5250">
          <a:solidFill>
            <a:schemeClr val="tx1"/>
          </a:solidFill>
          <a:latin typeface="+mn-lt"/>
        </a:defRPr>
      </a:lvl8pPr>
      <a:lvl9pPr marL="7256232" indent="-596537" algn="l" defTabSz="2391036" rtl="0" fontAlgn="base">
        <a:spcBef>
          <a:spcPct val="20000"/>
        </a:spcBef>
        <a:spcAft>
          <a:spcPct val="0"/>
        </a:spcAft>
        <a:buChar char="»"/>
        <a:defRPr sz="5250">
          <a:solidFill>
            <a:schemeClr val="tx1"/>
          </a:solidFill>
          <a:latin typeface="+mn-lt"/>
        </a:defRPr>
      </a:lvl9pPr>
    </p:bodyStyle>
    <p:otherStyle>
      <a:defPPr>
        <a:defRPr lang="en-US"/>
      </a:defPPr>
      <a:lvl1pPr marL="0" algn="l" defTabSz="938812" rtl="0" eaLnBrk="1" latinLnBrk="0" hangingPunct="1">
        <a:defRPr sz="1821" kern="1200">
          <a:solidFill>
            <a:schemeClr val="tx1"/>
          </a:solidFill>
          <a:latin typeface="+mn-lt"/>
          <a:ea typeface="+mn-ea"/>
          <a:cs typeface="+mn-cs"/>
        </a:defRPr>
      </a:lvl1pPr>
      <a:lvl2pPr marL="469407" algn="l" defTabSz="938812" rtl="0" eaLnBrk="1" latinLnBrk="0" hangingPunct="1">
        <a:defRPr sz="1821" kern="1200">
          <a:solidFill>
            <a:schemeClr val="tx1"/>
          </a:solidFill>
          <a:latin typeface="+mn-lt"/>
          <a:ea typeface="+mn-ea"/>
          <a:cs typeface="+mn-cs"/>
        </a:defRPr>
      </a:lvl2pPr>
      <a:lvl3pPr marL="938812" algn="l" defTabSz="938812" rtl="0" eaLnBrk="1" latinLnBrk="0" hangingPunct="1">
        <a:defRPr sz="1821" kern="1200">
          <a:solidFill>
            <a:schemeClr val="tx1"/>
          </a:solidFill>
          <a:latin typeface="+mn-lt"/>
          <a:ea typeface="+mn-ea"/>
          <a:cs typeface="+mn-cs"/>
        </a:defRPr>
      </a:lvl3pPr>
      <a:lvl4pPr marL="1408218" algn="l" defTabSz="938812" rtl="0" eaLnBrk="1" latinLnBrk="0" hangingPunct="1">
        <a:defRPr sz="1821" kern="1200">
          <a:solidFill>
            <a:schemeClr val="tx1"/>
          </a:solidFill>
          <a:latin typeface="+mn-lt"/>
          <a:ea typeface="+mn-ea"/>
          <a:cs typeface="+mn-cs"/>
        </a:defRPr>
      </a:lvl4pPr>
      <a:lvl5pPr marL="1877624" algn="l" defTabSz="938812" rtl="0" eaLnBrk="1" latinLnBrk="0" hangingPunct="1">
        <a:defRPr sz="1821" kern="1200">
          <a:solidFill>
            <a:schemeClr val="tx1"/>
          </a:solidFill>
          <a:latin typeface="+mn-lt"/>
          <a:ea typeface="+mn-ea"/>
          <a:cs typeface="+mn-cs"/>
        </a:defRPr>
      </a:lvl5pPr>
      <a:lvl6pPr marL="2347029" algn="l" defTabSz="938812" rtl="0" eaLnBrk="1" latinLnBrk="0" hangingPunct="1">
        <a:defRPr sz="1821" kern="1200">
          <a:solidFill>
            <a:schemeClr val="tx1"/>
          </a:solidFill>
          <a:latin typeface="+mn-lt"/>
          <a:ea typeface="+mn-ea"/>
          <a:cs typeface="+mn-cs"/>
        </a:defRPr>
      </a:lvl6pPr>
      <a:lvl7pPr marL="2816435" algn="l" defTabSz="938812" rtl="0" eaLnBrk="1" latinLnBrk="0" hangingPunct="1">
        <a:defRPr sz="1821" kern="1200">
          <a:solidFill>
            <a:schemeClr val="tx1"/>
          </a:solidFill>
          <a:latin typeface="+mn-lt"/>
          <a:ea typeface="+mn-ea"/>
          <a:cs typeface="+mn-cs"/>
        </a:defRPr>
      </a:lvl7pPr>
      <a:lvl8pPr marL="3285841" algn="l" defTabSz="938812" rtl="0" eaLnBrk="1" latinLnBrk="0" hangingPunct="1">
        <a:defRPr sz="1821" kern="1200">
          <a:solidFill>
            <a:schemeClr val="tx1"/>
          </a:solidFill>
          <a:latin typeface="+mn-lt"/>
          <a:ea typeface="+mn-ea"/>
          <a:cs typeface="+mn-cs"/>
        </a:defRPr>
      </a:lvl8pPr>
      <a:lvl9pPr marL="3755247" algn="l" defTabSz="938812" rtl="0" eaLnBrk="1" latinLnBrk="0" hangingPunct="1">
        <a:defRPr sz="18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1.jpg"/><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hyperlink" Target="http://www.aucd.org/itac/template/strategy.cfm?id=39" TargetMode="External"/><Relationship Id="rId5" Type="http://schemas.openxmlformats.org/officeDocument/2006/relationships/hyperlink" Target="http://www.aucd.org/template/index.cfm" TargetMode="External"/><Relationship Id="rId4" Type="http://schemas.openxmlformats.org/officeDocument/2006/relationships/hyperlink" Target="https://www.mchnavigator.org/trainings/competencies.php"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7"/>
          <p:cNvSpPr txBox="1">
            <a:spLocks noChangeArrowheads="1"/>
          </p:cNvSpPr>
          <p:nvPr/>
        </p:nvSpPr>
        <p:spPr bwMode="auto">
          <a:xfrm>
            <a:off x="535104" y="6908774"/>
            <a:ext cx="8119039" cy="316853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3646" tIns="53646" rIns="53646" bIns="53646">
            <a:spAutoFit/>
          </a:bodyPr>
          <a:lstStyle>
            <a:lvl1pPr defTabSz="522288" eaLnBrk="0" hangingPunct="0">
              <a:tabLst>
                <a:tab pos="285750" algn="l"/>
              </a:tabLst>
              <a:defRPr sz="6100">
                <a:solidFill>
                  <a:schemeClr val="tx1"/>
                </a:solidFill>
                <a:latin typeface="Helvetica" pitchFamily="34" charset="0"/>
              </a:defRPr>
            </a:lvl1pPr>
            <a:lvl2pPr marL="742950" indent="-285750" defTabSz="522288" eaLnBrk="0" hangingPunct="0">
              <a:tabLst>
                <a:tab pos="285750" algn="l"/>
              </a:tabLst>
              <a:defRPr sz="6100">
                <a:solidFill>
                  <a:schemeClr val="tx1"/>
                </a:solidFill>
                <a:latin typeface="Helvetica" pitchFamily="34" charset="0"/>
              </a:defRPr>
            </a:lvl2pPr>
            <a:lvl3pPr marL="1143000" indent="-228600" defTabSz="522288" eaLnBrk="0" hangingPunct="0">
              <a:tabLst>
                <a:tab pos="285750" algn="l"/>
              </a:tabLst>
              <a:defRPr sz="6100">
                <a:solidFill>
                  <a:schemeClr val="tx1"/>
                </a:solidFill>
                <a:latin typeface="Helvetica" pitchFamily="34" charset="0"/>
              </a:defRPr>
            </a:lvl3pPr>
            <a:lvl4pPr marL="1600200" indent="-228600" defTabSz="522288" eaLnBrk="0" hangingPunct="0">
              <a:tabLst>
                <a:tab pos="285750" algn="l"/>
              </a:tabLst>
              <a:defRPr sz="6100">
                <a:solidFill>
                  <a:schemeClr val="tx1"/>
                </a:solidFill>
                <a:latin typeface="Helvetica" pitchFamily="34" charset="0"/>
              </a:defRPr>
            </a:lvl4pPr>
            <a:lvl5pPr marL="2057400" indent="-228600" defTabSz="522288" eaLnBrk="0" hangingPunct="0">
              <a:tabLst>
                <a:tab pos="285750" algn="l"/>
              </a:tabLst>
              <a:defRPr sz="6100">
                <a:solidFill>
                  <a:schemeClr val="tx1"/>
                </a:solidFill>
                <a:latin typeface="Helvetica" pitchFamily="34" charset="0"/>
              </a:defRPr>
            </a:lvl5pPr>
            <a:lvl6pPr marL="2514600" indent="-228600" defTabSz="522288" eaLnBrk="0" fontAlgn="base" hangingPunct="0">
              <a:spcBef>
                <a:spcPct val="0"/>
              </a:spcBef>
              <a:spcAft>
                <a:spcPct val="0"/>
              </a:spcAft>
              <a:tabLst>
                <a:tab pos="285750" algn="l"/>
              </a:tabLst>
              <a:defRPr sz="6100">
                <a:solidFill>
                  <a:schemeClr val="tx1"/>
                </a:solidFill>
                <a:latin typeface="Helvetica" pitchFamily="34" charset="0"/>
              </a:defRPr>
            </a:lvl6pPr>
            <a:lvl7pPr marL="2971800" indent="-228600" defTabSz="522288" eaLnBrk="0" fontAlgn="base" hangingPunct="0">
              <a:spcBef>
                <a:spcPct val="0"/>
              </a:spcBef>
              <a:spcAft>
                <a:spcPct val="0"/>
              </a:spcAft>
              <a:tabLst>
                <a:tab pos="285750" algn="l"/>
              </a:tabLst>
              <a:defRPr sz="6100">
                <a:solidFill>
                  <a:schemeClr val="tx1"/>
                </a:solidFill>
                <a:latin typeface="Helvetica" pitchFamily="34" charset="0"/>
              </a:defRPr>
            </a:lvl7pPr>
            <a:lvl8pPr marL="3429000" indent="-228600" defTabSz="522288" eaLnBrk="0" fontAlgn="base" hangingPunct="0">
              <a:spcBef>
                <a:spcPct val="0"/>
              </a:spcBef>
              <a:spcAft>
                <a:spcPct val="0"/>
              </a:spcAft>
              <a:tabLst>
                <a:tab pos="285750" algn="l"/>
              </a:tabLst>
              <a:defRPr sz="6100">
                <a:solidFill>
                  <a:schemeClr val="tx1"/>
                </a:solidFill>
                <a:latin typeface="Helvetica" pitchFamily="34" charset="0"/>
              </a:defRPr>
            </a:lvl8pPr>
            <a:lvl9pPr marL="3886200" indent="-228600" defTabSz="522288" eaLnBrk="0" fontAlgn="base" hangingPunct="0">
              <a:spcBef>
                <a:spcPct val="0"/>
              </a:spcBef>
              <a:spcAft>
                <a:spcPct val="0"/>
              </a:spcAft>
              <a:tabLst>
                <a:tab pos="285750" algn="l"/>
              </a:tabLst>
              <a:defRPr sz="6100">
                <a:solidFill>
                  <a:schemeClr val="tx1"/>
                </a:solidFill>
                <a:latin typeface="Helvetica" pitchFamily="34" charset="0"/>
              </a:defRPr>
            </a:lvl9pPr>
          </a:lstStyle>
          <a:p>
            <a:pPr algn="just" eaLnBrk="1" hangingPunct="1">
              <a:spcBef>
                <a:spcPct val="50000"/>
              </a:spcBef>
            </a:pPr>
            <a:r>
              <a:rPr lang="en-US" sz="2786" b="1" dirty="0"/>
              <a:t>Background</a:t>
            </a:r>
          </a:p>
          <a:p>
            <a:pPr eaLnBrk="1" hangingPunct="1">
              <a:spcBef>
                <a:spcPct val="50000"/>
              </a:spcBef>
            </a:pPr>
            <a:r>
              <a:rPr lang="en-US" sz="1800" dirty="0">
                <a:cs typeface="Helvetica" panose="020B0604020202020204" pitchFamily="34" charset="0"/>
              </a:rPr>
              <a:t>Southern Region LEND programs developed a collaborative, interactive seminar to engage LEND Trainees and Faculty across five states. Trainees connect using video technology in a shared case-based learning experience. Teams of Trainees from each state discuss their approach to the case centered on the core values of interdisciplinary, family-centered, culturally competent and inclusive community based services, and share ideas for enhancing leadership and advocacy around these core values as they relate to the case. Trainees share information about available services and programs in their states.</a:t>
            </a:r>
          </a:p>
        </p:txBody>
      </p:sp>
      <p:sp>
        <p:nvSpPr>
          <p:cNvPr id="2052" name="Text Box 11"/>
          <p:cNvSpPr txBox="1">
            <a:spLocks noChangeArrowheads="1"/>
          </p:cNvSpPr>
          <p:nvPr/>
        </p:nvSpPr>
        <p:spPr bwMode="auto">
          <a:xfrm>
            <a:off x="535104" y="14715889"/>
            <a:ext cx="7643194" cy="375639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3646" tIns="53646" rIns="53646" bIns="53646">
            <a:spAutoFit/>
          </a:bodyPr>
          <a:lstStyle>
            <a:lvl1pPr defTabSz="522288" eaLnBrk="0" hangingPunct="0">
              <a:tabLst>
                <a:tab pos="290513" algn="l"/>
              </a:tabLst>
              <a:defRPr sz="6100">
                <a:solidFill>
                  <a:schemeClr val="tx1"/>
                </a:solidFill>
                <a:latin typeface="Helvetica" pitchFamily="34" charset="0"/>
              </a:defRPr>
            </a:lvl1pPr>
            <a:lvl2pPr marL="742950" indent="-285750" defTabSz="522288" eaLnBrk="0" hangingPunct="0">
              <a:tabLst>
                <a:tab pos="290513" algn="l"/>
              </a:tabLst>
              <a:defRPr sz="6100">
                <a:solidFill>
                  <a:schemeClr val="tx1"/>
                </a:solidFill>
                <a:latin typeface="Helvetica" pitchFamily="34" charset="0"/>
              </a:defRPr>
            </a:lvl2pPr>
            <a:lvl3pPr marL="1143000" indent="-228600" defTabSz="522288" eaLnBrk="0" hangingPunct="0">
              <a:tabLst>
                <a:tab pos="290513" algn="l"/>
              </a:tabLst>
              <a:defRPr sz="6100">
                <a:solidFill>
                  <a:schemeClr val="tx1"/>
                </a:solidFill>
                <a:latin typeface="Helvetica" pitchFamily="34" charset="0"/>
              </a:defRPr>
            </a:lvl3pPr>
            <a:lvl4pPr marL="1600200" indent="-228600" defTabSz="522288" eaLnBrk="0" hangingPunct="0">
              <a:tabLst>
                <a:tab pos="290513" algn="l"/>
              </a:tabLst>
              <a:defRPr sz="6100">
                <a:solidFill>
                  <a:schemeClr val="tx1"/>
                </a:solidFill>
                <a:latin typeface="Helvetica" pitchFamily="34" charset="0"/>
              </a:defRPr>
            </a:lvl4pPr>
            <a:lvl5pPr marL="2057400" indent="-228600" defTabSz="522288" eaLnBrk="0" hangingPunct="0">
              <a:tabLst>
                <a:tab pos="290513" algn="l"/>
              </a:tabLst>
              <a:defRPr sz="6100">
                <a:solidFill>
                  <a:schemeClr val="tx1"/>
                </a:solidFill>
                <a:latin typeface="Helvetica" pitchFamily="34" charset="0"/>
              </a:defRPr>
            </a:lvl5pPr>
            <a:lvl6pPr marL="2514600" indent="-228600" defTabSz="522288" eaLnBrk="0" fontAlgn="base" hangingPunct="0">
              <a:spcBef>
                <a:spcPct val="0"/>
              </a:spcBef>
              <a:spcAft>
                <a:spcPct val="0"/>
              </a:spcAft>
              <a:tabLst>
                <a:tab pos="290513" algn="l"/>
              </a:tabLst>
              <a:defRPr sz="6100">
                <a:solidFill>
                  <a:schemeClr val="tx1"/>
                </a:solidFill>
                <a:latin typeface="Helvetica" pitchFamily="34" charset="0"/>
              </a:defRPr>
            </a:lvl6pPr>
            <a:lvl7pPr marL="2971800" indent="-228600" defTabSz="522288" eaLnBrk="0" fontAlgn="base" hangingPunct="0">
              <a:spcBef>
                <a:spcPct val="0"/>
              </a:spcBef>
              <a:spcAft>
                <a:spcPct val="0"/>
              </a:spcAft>
              <a:tabLst>
                <a:tab pos="290513" algn="l"/>
              </a:tabLst>
              <a:defRPr sz="6100">
                <a:solidFill>
                  <a:schemeClr val="tx1"/>
                </a:solidFill>
                <a:latin typeface="Helvetica" pitchFamily="34" charset="0"/>
              </a:defRPr>
            </a:lvl7pPr>
            <a:lvl8pPr marL="3429000" indent="-228600" defTabSz="522288" eaLnBrk="0" fontAlgn="base" hangingPunct="0">
              <a:spcBef>
                <a:spcPct val="0"/>
              </a:spcBef>
              <a:spcAft>
                <a:spcPct val="0"/>
              </a:spcAft>
              <a:tabLst>
                <a:tab pos="290513" algn="l"/>
              </a:tabLst>
              <a:defRPr sz="6100">
                <a:solidFill>
                  <a:schemeClr val="tx1"/>
                </a:solidFill>
                <a:latin typeface="Helvetica" pitchFamily="34" charset="0"/>
              </a:defRPr>
            </a:lvl8pPr>
            <a:lvl9pPr marL="3886200" indent="-228600" defTabSz="522288" eaLnBrk="0" fontAlgn="base" hangingPunct="0">
              <a:spcBef>
                <a:spcPct val="0"/>
              </a:spcBef>
              <a:spcAft>
                <a:spcPct val="0"/>
              </a:spcAft>
              <a:tabLst>
                <a:tab pos="290513" algn="l"/>
              </a:tabLst>
              <a:defRPr sz="6100">
                <a:solidFill>
                  <a:schemeClr val="tx1"/>
                </a:solidFill>
                <a:latin typeface="Helvetica" pitchFamily="34" charset="0"/>
              </a:defRPr>
            </a:lvl9pPr>
          </a:lstStyle>
          <a:p>
            <a:pPr eaLnBrk="1" hangingPunct="1">
              <a:spcBef>
                <a:spcPct val="50000"/>
              </a:spcBef>
            </a:pPr>
            <a:r>
              <a:rPr lang="en-US" sz="2786" b="1" dirty="0"/>
              <a:t>Significance of the Collaborative Seminar</a:t>
            </a:r>
            <a:endParaRPr lang="en-US" sz="1661" dirty="0"/>
          </a:p>
          <a:p>
            <a:pPr marL="244916" indent="-244916" eaLnBrk="1" hangingPunct="1">
              <a:spcBef>
                <a:spcPct val="10000"/>
              </a:spcBef>
              <a:buFont typeface="Arial" panose="020B0604020202020204" pitchFamily="34" charset="0"/>
              <a:buChar char="•"/>
            </a:pPr>
            <a:endParaRPr lang="en-US" sz="1800" dirty="0">
              <a:cs typeface="Helvetica" panose="020B0604020202020204" pitchFamily="34" charset="0"/>
            </a:endParaRPr>
          </a:p>
          <a:p>
            <a:pPr marL="244916" indent="-244916" eaLnBrk="1" hangingPunct="1">
              <a:spcBef>
                <a:spcPct val="10000"/>
              </a:spcBef>
              <a:buFont typeface="Arial" panose="020B0604020202020204" pitchFamily="34" charset="0"/>
              <a:buChar char="•"/>
            </a:pPr>
            <a:r>
              <a:rPr lang="en-US" sz="1800" dirty="0">
                <a:solidFill>
                  <a:srgbClr val="000000"/>
                </a:solidFill>
                <a:latin typeface="Arial" panose="020B0604020202020204" pitchFamily="34" charset="0"/>
                <a:ea typeface="Times New Roman" panose="02020603050405020304" pitchFamily="18" charset="0"/>
              </a:rPr>
              <a:t>The collaborative interactive learning experience helps LEND Trainees feel connected across a larger network and provides a forum for sharing ideas that inspire leadership and advocacy. </a:t>
            </a:r>
            <a:endParaRPr lang="en-US" sz="1800" dirty="0" smtClean="0">
              <a:solidFill>
                <a:srgbClr val="000000"/>
              </a:solidFill>
              <a:latin typeface="Arial" panose="020B0604020202020204" pitchFamily="34" charset="0"/>
              <a:ea typeface="Times New Roman" panose="02020603050405020304" pitchFamily="18" charset="0"/>
            </a:endParaRPr>
          </a:p>
          <a:p>
            <a:pPr marL="244916" indent="-244916" eaLnBrk="1" hangingPunct="1">
              <a:spcBef>
                <a:spcPct val="10000"/>
              </a:spcBef>
              <a:buFont typeface="Arial" panose="020B0604020202020204" pitchFamily="34" charset="0"/>
              <a:buChar char="•"/>
            </a:pPr>
            <a:endParaRPr lang="en-US" sz="1000" dirty="0">
              <a:solidFill>
                <a:srgbClr val="000000"/>
              </a:solidFill>
              <a:latin typeface="Arial" panose="020B0604020202020204" pitchFamily="34" charset="0"/>
              <a:ea typeface="Times New Roman" panose="02020603050405020304" pitchFamily="18" charset="0"/>
            </a:endParaRPr>
          </a:p>
          <a:p>
            <a:pPr marL="244916" indent="-244916" eaLnBrk="1" hangingPunct="1">
              <a:spcBef>
                <a:spcPct val="10000"/>
              </a:spcBef>
              <a:buFont typeface="Arial" panose="020B0604020202020204" pitchFamily="34" charset="0"/>
              <a:buChar char="•"/>
            </a:pPr>
            <a:r>
              <a:rPr lang="en-US" sz="1800" dirty="0">
                <a:solidFill>
                  <a:srgbClr val="000000"/>
                </a:solidFill>
                <a:latin typeface="Arial" panose="020B0604020202020204" pitchFamily="34" charset="0"/>
                <a:ea typeface="Times New Roman" panose="02020603050405020304" pitchFamily="18" charset="0"/>
              </a:rPr>
              <a:t>LEND Trainees hear new perspectives and also discover their similarities related to the core principles of interdisciplinary, family-centered, culturally competent, and inclusive community services. </a:t>
            </a:r>
            <a:endParaRPr lang="en-US" sz="1800" dirty="0" smtClean="0">
              <a:solidFill>
                <a:srgbClr val="000000"/>
              </a:solidFill>
              <a:latin typeface="Arial" panose="020B0604020202020204" pitchFamily="34" charset="0"/>
              <a:ea typeface="Times New Roman" panose="02020603050405020304" pitchFamily="18" charset="0"/>
            </a:endParaRPr>
          </a:p>
          <a:p>
            <a:pPr marL="244916" indent="-244916" eaLnBrk="1" hangingPunct="1">
              <a:spcBef>
                <a:spcPct val="10000"/>
              </a:spcBef>
              <a:buFont typeface="Arial" panose="020B0604020202020204" pitchFamily="34" charset="0"/>
              <a:buChar char="•"/>
            </a:pPr>
            <a:endParaRPr lang="en-US" sz="1000" dirty="0">
              <a:solidFill>
                <a:srgbClr val="000000"/>
              </a:solidFill>
              <a:latin typeface="Arial" panose="020B0604020202020204" pitchFamily="34" charset="0"/>
              <a:ea typeface="Times New Roman" panose="02020603050405020304" pitchFamily="18" charset="0"/>
            </a:endParaRPr>
          </a:p>
          <a:p>
            <a:pPr marL="244916" indent="-244916" eaLnBrk="1" hangingPunct="1">
              <a:spcBef>
                <a:spcPct val="10000"/>
              </a:spcBef>
              <a:buFont typeface="Arial" panose="020B0604020202020204" pitchFamily="34" charset="0"/>
              <a:buChar char="•"/>
            </a:pPr>
            <a:r>
              <a:rPr lang="en-US" sz="1800" dirty="0">
                <a:solidFill>
                  <a:srgbClr val="000000"/>
                </a:solidFill>
                <a:latin typeface="Arial" panose="020B0604020202020204" pitchFamily="34" charset="0"/>
                <a:ea typeface="Times New Roman" panose="02020603050405020304" pitchFamily="18" charset="0"/>
              </a:rPr>
              <a:t>Building connections across programs in the AUCD network is essential to forming a strong voice in the nation to improve services for individuals with disabilities and their families</a:t>
            </a:r>
            <a:endParaRPr lang="en-US" sz="1800" dirty="0">
              <a:cs typeface="Helvetica" panose="020B0604020202020204" pitchFamily="34" charset="0"/>
            </a:endParaRPr>
          </a:p>
        </p:txBody>
      </p:sp>
      <p:sp>
        <p:nvSpPr>
          <p:cNvPr id="2062" name="Text Box 14"/>
          <p:cNvSpPr txBox="1">
            <a:spLocks noChangeArrowheads="1"/>
          </p:cNvSpPr>
          <p:nvPr/>
        </p:nvSpPr>
        <p:spPr bwMode="auto">
          <a:xfrm>
            <a:off x="0" y="-239292"/>
            <a:ext cx="27432000" cy="4500696"/>
          </a:xfrm>
          <a:prstGeom prst="rect">
            <a:avLst/>
          </a:prstGeom>
          <a:solidFill>
            <a:srgbClr val="A32638">
              <a:shade val="30000"/>
              <a:satMod val="115000"/>
            </a:srgbClr>
          </a:solidFill>
          <a:ln>
            <a:noFill/>
          </a:ln>
          <a:effectLst/>
        </p:spPr>
        <p:txBody>
          <a:bodyPr lIns="53646" tIns="53646" rIns="53646" bIns="53646" anchor="ctr">
            <a:spAutoFit/>
          </a:bodyPr>
          <a:lstStyle>
            <a:lvl1pPr defTabSz="522288">
              <a:defRPr sz="2400">
                <a:solidFill>
                  <a:schemeClr val="tx1"/>
                </a:solidFill>
                <a:latin typeface="Times New Roman" charset="0"/>
              </a:defRPr>
            </a:lvl1pPr>
            <a:lvl2pPr marL="261938" defTabSz="522288">
              <a:defRPr sz="2400">
                <a:solidFill>
                  <a:schemeClr val="tx1"/>
                </a:solidFill>
                <a:latin typeface="Times New Roman" charset="0"/>
              </a:defRPr>
            </a:lvl2pPr>
            <a:lvl3pPr marL="522288" defTabSz="522288">
              <a:defRPr sz="2400">
                <a:solidFill>
                  <a:schemeClr val="tx1"/>
                </a:solidFill>
                <a:latin typeface="Times New Roman" charset="0"/>
              </a:defRPr>
            </a:lvl3pPr>
            <a:lvl4pPr marL="784225" defTabSz="522288">
              <a:defRPr sz="2400">
                <a:solidFill>
                  <a:schemeClr val="tx1"/>
                </a:solidFill>
                <a:latin typeface="Times New Roman" charset="0"/>
              </a:defRPr>
            </a:lvl4pPr>
            <a:lvl5pPr marL="1044575" defTabSz="522288">
              <a:defRPr sz="2400">
                <a:solidFill>
                  <a:schemeClr val="tx1"/>
                </a:solidFill>
                <a:latin typeface="Times New Roman" charset="0"/>
              </a:defRPr>
            </a:lvl5pPr>
            <a:lvl6pPr marL="1501775" defTabSz="522288" fontAlgn="base">
              <a:spcBef>
                <a:spcPct val="0"/>
              </a:spcBef>
              <a:spcAft>
                <a:spcPct val="0"/>
              </a:spcAft>
              <a:defRPr sz="2400">
                <a:solidFill>
                  <a:schemeClr val="tx1"/>
                </a:solidFill>
                <a:latin typeface="Times New Roman" charset="0"/>
              </a:defRPr>
            </a:lvl6pPr>
            <a:lvl7pPr marL="1958975" defTabSz="522288" fontAlgn="base">
              <a:spcBef>
                <a:spcPct val="0"/>
              </a:spcBef>
              <a:spcAft>
                <a:spcPct val="0"/>
              </a:spcAft>
              <a:defRPr sz="2400">
                <a:solidFill>
                  <a:schemeClr val="tx1"/>
                </a:solidFill>
                <a:latin typeface="Times New Roman" charset="0"/>
              </a:defRPr>
            </a:lvl7pPr>
            <a:lvl8pPr marL="2416175" defTabSz="522288" fontAlgn="base">
              <a:spcBef>
                <a:spcPct val="0"/>
              </a:spcBef>
              <a:spcAft>
                <a:spcPct val="0"/>
              </a:spcAft>
              <a:defRPr sz="2400">
                <a:solidFill>
                  <a:schemeClr val="tx1"/>
                </a:solidFill>
                <a:latin typeface="Times New Roman" charset="0"/>
              </a:defRPr>
            </a:lvl8pPr>
            <a:lvl9pPr marL="2873375" defTabSz="522288" fontAlgn="base">
              <a:spcBef>
                <a:spcPct val="0"/>
              </a:spcBef>
              <a:spcAft>
                <a:spcPct val="0"/>
              </a:spcAft>
              <a:defRPr sz="2400">
                <a:solidFill>
                  <a:schemeClr val="tx1"/>
                </a:solidFill>
                <a:latin typeface="Times New Roman" charset="0"/>
              </a:defRPr>
            </a:lvl9pPr>
          </a:lstStyle>
          <a:p>
            <a:pPr algn="ctr">
              <a:spcBef>
                <a:spcPct val="50000"/>
              </a:spcBef>
              <a:defRPr/>
            </a:pPr>
            <a:endParaRPr lang="en-US" sz="4232" b="1" dirty="0">
              <a:solidFill>
                <a:schemeClr val="bg1"/>
              </a:solidFill>
              <a:latin typeface="Helvetica" pitchFamily="34" charset="0"/>
            </a:endParaRPr>
          </a:p>
          <a:p>
            <a:pPr algn="ctr">
              <a:spcBef>
                <a:spcPts val="0"/>
              </a:spcBef>
              <a:defRPr/>
            </a:pPr>
            <a:r>
              <a:rPr lang="en-US" sz="4232" b="1" dirty="0">
                <a:solidFill>
                  <a:schemeClr val="bg1"/>
                </a:solidFill>
                <a:latin typeface="Helvetica" pitchFamily="34" charset="0"/>
              </a:rPr>
              <a:t>Collaborative Seminars Connect and Inspire LEND Trainees Across the Southern Region</a:t>
            </a:r>
          </a:p>
          <a:p>
            <a:pPr algn="ctr">
              <a:spcBef>
                <a:spcPct val="50000"/>
              </a:spcBef>
              <a:defRPr/>
            </a:pPr>
            <a:r>
              <a:rPr lang="en-US" sz="4232" b="1" dirty="0">
                <a:solidFill>
                  <a:schemeClr val="bg1"/>
                </a:solidFill>
                <a:latin typeface="Helvetica" pitchFamily="34" charset="0"/>
              </a:rPr>
              <a:t>Leadership Education in Neurodevelopmental and related Disabilities (LEND)</a:t>
            </a:r>
          </a:p>
          <a:p>
            <a:pPr algn="ctr">
              <a:spcBef>
                <a:spcPts val="0"/>
              </a:spcBef>
              <a:defRPr/>
            </a:pPr>
            <a:r>
              <a:rPr lang="en-US" sz="4232" b="1" dirty="0">
                <a:solidFill>
                  <a:schemeClr val="bg1"/>
                </a:solidFill>
                <a:latin typeface="Helvetica" pitchFamily="34" charset="0"/>
              </a:rPr>
              <a:t>Arkansas, Louisiana, Southern Mississippi, Oklahoma, and Texas </a:t>
            </a:r>
          </a:p>
          <a:p>
            <a:pPr algn="ctr">
              <a:spcBef>
                <a:spcPct val="50000"/>
              </a:spcBef>
              <a:defRPr/>
            </a:pPr>
            <a:r>
              <a:rPr lang="en-US" sz="2571" b="1" dirty="0">
                <a:solidFill>
                  <a:schemeClr val="bg1"/>
                </a:solidFill>
                <a:latin typeface="Helvetica" pitchFamily="34" charset="0"/>
              </a:rPr>
              <a:t> </a:t>
            </a:r>
            <a:r>
              <a:rPr lang="en-US" sz="2571" b="1" dirty="0">
                <a:solidFill>
                  <a:srgbClr val="FFFFFF"/>
                </a:solidFill>
                <a:latin typeface="Helvetica" pitchFamily="34" charset="0"/>
              </a:rPr>
              <a:t>Megan Peters, DSc; Linda Wilson, PhD; </a:t>
            </a:r>
            <a:r>
              <a:rPr lang="en-US" sz="2571" b="1" dirty="0">
                <a:solidFill>
                  <a:schemeClr val="bg1"/>
                </a:solidFill>
                <a:latin typeface="Helvetica" pitchFamily="34" charset="0"/>
              </a:rPr>
              <a:t>Mark Wolraich, MD; Jerry Alliston, PhD; </a:t>
            </a:r>
            <a:r>
              <a:rPr lang="en-US" sz="2571" b="1" dirty="0">
                <a:solidFill>
                  <a:schemeClr val="bg1"/>
                </a:solidFill>
                <a:latin typeface="Helvetica" pitchFamily="34" charset="0"/>
              </a:rPr>
              <a:t>Beth </a:t>
            </a:r>
            <a:r>
              <a:rPr lang="en-US" sz="2571" b="1" dirty="0">
                <a:solidFill>
                  <a:schemeClr val="bg1"/>
                </a:solidFill>
                <a:latin typeface="Helvetica" pitchFamily="34" charset="0"/>
              </a:rPr>
              <a:t>Bryant, PhD; </a:t>
            </a:r>
            <a:endParaRPr lang="en-US" sz="2571" b="1" dirty="0">
              <a:solidFill>
                <a:schemeClr val="bg1"/>
              </a:solidFill>
              <a:latin typeface="Helvetica" pitchFamily="34" charset="0"/>
            </a:endParaRPr>
          </a:p>
          <a:p>
            <a:pPr algn="ctr">
              <a:spcBef>
                <a:spcPts val="0"/>
              </a:spcBef>
              <a:spcAft>
                <a:spcPts val="600"/>
              </a:spcAft>
              <a:defRPr/>
            </a:pPr>
            <a:r>
              <a:rPr lang="en-US" sz="2571" b="1" dirty="0">
                <a:solidFill>
                  <a:schemeClr val="bg1"/>
                </a:solidFill>
                <a:latin typeface="Helvetica" pitchFamily="34" charset="0"/>
              </a:rPr>
              <a:t>David </a:t>
            </a:r>
            <a:r>
              <a:rPr lang="en-US" sz="2571" b="1" dirty="0">
                <a:solidFill>
                  <a:schemeClr val="bg1"/>
                </a:solidFill>
                <a:latin typeface="Helvetica" pitchFamily="34" charset="0"/>
              </a:rPr>
              <a:t>Deere, MSW; Pauline A. </a:t>
            </a:r>
            <a:r>
              <a:rPr lang="en-US" sz="2571" b="1" dirty="0" err="1">
                <a:solidFill>
                  <a:schemeClr val="bg1"/>
                </a:solidFill>
                <a:latin typeface="Helvetica" pitchFamily="34" charset="0"/>
              </a:rPr>
              <a:t>Filipek</a:t>
            </a:r>
            <a:r>
              <a:rPr lang="en-US" sz="2571" b="1" dirty="0">
                <a:solidFill>
                  <a:schemeClr val="bg1"/>
                </a:solidFill>
                <a:latin typeface="Helvetica" pitchFamily="34" charset="0"/>
              </a:rPr>
              <a:t>, MD; Deborah Pearson, PhD; Eldon Schultz, MD; Phil Wilson, </a:t>
            </a:r>
            <a:r>
              <a:rPr lang="en-US" sz="2571" b="1" dirty="0" smtClean="0">
                <a:solidFill>
                  <a:schemeClr val="bg1"/>
                </a:solidFill>
                <a:latin typeface="Helvetica" pitchFamily="34" charset="0"/>
              </a:rPr>
              <a:t>PhD</a:t>
            </a:r>
          </a:p>
          <a:p>
            <a:pPr algn="ctr">
              <a:spcBef>
                <a:spcPts val="0"/>
              </a:spcBef>
              <a:spcAft>
                <a:spcPts val="600"/>
              </a:spcAft>
              <a:defRPr/>
            </a:pPr>
            <a:endParaRPr lang="en-US" sz="2571" b="1" dirty="0" smtClean="0">
              <a:solidFill>
                <a:schemeClr val="bg1"/>
              </a:solidFill>
              <a:latin typeface="Helvetica" pitchFamily="34" charset="0"/>
            </a:endParaRPr>
          </a:p>
        </p:txBody>
      </p:sp>
      <p:sp>
        <p:nvSpPr>
          <p:cNvPr id="2056" name="Text Box 15"/>
          <p:cNvSpPr txBox="1">
            <a:spLocks noChangeArrowheads="1"/>
          </p:cNvSpPr>
          <p:nvPr/>
        </p:nvSpPr>
        <p:spPr bwMode="auto">
          <a:xfrm rot="10800000" flipV="1">
            <a:off x="9963589" y="13030074"/>
            <a:ext cx="8091935" cy="345977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3646" tIns="53646" rIns="53646" bIns="53646">
            <a:spAutoFit/>
          </a:bodyPr>
          <a:lstStyle>
            <a:lvl1pPr marL="285750" indent="-285750" defTabSz="522288" eaLnBrk="0" hangingPunct="0">
              <a:defRPr sz="6100">
                <a:solidFill>
                  <a:schemeClr val="tx1"/>
                </a:solidFill>
                <a:latin typeface="Helvetica" pitchFamily="34" charset="0"/>
              </a:defRPr>
            </a:lvl1pPr>
            <a:lvl2pPr marL="742950" indent="-285750" defTabSz="522288" eaLnBrk="0" hangingPunct="0">
              <a:defRPr sz="6100">
                <a:solidFill>
                  <a:schemeClr val="tx1"/>
                </a:solidFill>
                <a:latin typeface="Helvetica" pitchFamily="34" charset="0"/>
              </a:defRPr>
            </a:lvl2pPr>
            <a:lvl3pPr marL="1143000" indent="-228600" defTabSz="522288" eaLnBrk="0" hangingPunct="0">
              <a:defRPr sz="6100">
                <a:solidFill>
                  <a:schemeClr val="tx1"/>
                </a:solidFill>
                <a:latin typeface="Helvetica" pitchFamily="34" charset="0"/>
              </a:defRPr>
            </a:lvl3pPr>
            <a:lvl4pPr marL="1600200" indent="-228600" defTabSz="522288" eaLnBrk="0" hangingPunct="0">
              <a:defRPr sz="6100">
                <a:solidFill>
                  <a:schemeClr val="tx1"/>
                </a:solidFill>
                <a:latin typeface="Helvetica" pitchFamily="34" charset="0"/>
              </a:defRPr>
            </a:lvl4pPr>
            <a:lvl5pPr marL="2057400" indent="-228600" defTabSz="522288" eaLnBrk="0" hangingPunct="0">
              <a:defRPr sz="6100">
                <a:solidFill>
                  <a:schemeClr val="tx1"/>
                </a:solidFill>
                <a:latin typeface="Helvetica" pitchFamily="34" charset="0"/>
              </a:defRPr>
            </a:lvl5pPr>
            <a:lvl6pPr marL="2514600" indent="-228600" defTabSz="522288" eaLnBrk="0" fontAlgn="base" hangingPunct="0">
              <a:spcBef>
                <a:spcPct val="0"/>
              </a:spcBef>
              <a:spcAft>
                <a:spcPct val="0"/>
              </a:spcAft>
              <a:defRPr sz="6100">
                <a:solidFill>
                  <a:schemeClr val="tx1"/>
                </a:solidFill>
                <a:latin typeface="Helvetica" pitchFamily="34" charset="0"/>
              </a:defRPr>
            </a:lvl6pPr>
            <a:lvl7pPr marL="2971800" indent="-228600" defTabSz="522288" eaLnBrk="0" fontAlgn="base" hangingPunct="0">
              <a:spcBef>
                <a:spcPct val="0"/>
              </a:spcBef>
              <a:spcAft>
                <a:spcPct val="0"/>
              </a:spcAft>
              <a:defRPr sz="6100">
                <a:solidFill>
                  <a:schemeClr val="tx1"/>
                </a:solidFill>
                <a:latin typeface="Helvetica" pitchFamily="34" charset="0"/>
              </a:defRPr>
            </a:lvl7pPr>
            <a:lvl8pPr marL="3429000" indent="-228600" defTabSz="522288" eaLnBrk="0" fontAlgn="base" hangingPunct="0">
              <a:spcBef>
                <a:spcPct val="0"/>
              </a:spcBef>
              <a:spcAft>
                <a:spcPct val="0"/>
              </a:spcAft>
              <a:defRPr sz="6100">
                <a:solidFill>
                  <a:schemeClr val="tx1"/>
                </a:solidFill>
                <a:latin typeface="Helvetica" pitchFamily="34" charset="0"/>
              </a:defRPr>
            </a:lvl8pPr>
            <a:lvl9pPr marL="3886200" indent="-228600" defTabSz="522288" eaLnBrk="0" fontAlgn="base" hangingPunct="0">
              <a:spcBef>
                <a:spcPct val="0"/>
              </a:spcBef>
              <a:spcAft>
                <a:spcPct val="0"/>
              </a:spcAft>
              <a:defRPr sz="6100">
                <a:solidFill>
                  <a:schemeClr val="tx1"/>
                </a:solidFill>
                <a:latin typeface="Helvetica" pitchFamily="34" charset="0"/>
              </a:defRPr>
            </a:lvl9pPr>
          </a:lstStyle>
          <a:p>
            <a:pPr eaLnBrk="1" hangingPunct="1">
              <a:spcBef>
                <a:spcPct val="50000"/>
              </a:spcBef>
            </a:pPr>
            <a:r>
              <a:rPr lang="en-US" sz="2786" b="1" dirty="0"/>
              <a:t>Next Steps</a:t>
            </a:r>
          </a:p>
          <a:p>
            <a:pPr marL="244916" indent="-244916" eaLnBrk="1" hangingPunct="1">
              <a:buFont typeface="Arial" panose="020B0604020202020204" pitchFamily="34" charset="0"/>
              <a:buChar char="•"/>
            </a:pPr>
            <a:endParaRPr lang="en-US" sz="964" dirty="0">
              <a:cs typeface="Helvetica" panose="020B0604020202020204" pitchFamily="34" charset="0"/>
            </a:endParaRPr>
          </a:p>
          <a:p>
            <a:pPr marL="244916" indent="-244916" eaLnBrk="1" hangingPunct="1">
              <a:buFont typeface="Arial" panose="020B0604020202020204" pitchFamily="34" charset="0"/>
              <a:buChar char="•"/>
            </a:pPr>
            <a:r>
              <a:rPr lang="en-US" sz="1800" dirty="0">
                <a:cs typeface="Helvetica" panose="020B0604020202020204" pitchFamily="34" charset="0"/>
              </a:rPr>
              <a:t>Create additional activities to increase interaction among LEND Trainees across the region</a:t>
            </a:r>
          </a:p>
          <a:p>
            <a:pPr marL="244916" indent="-244916" eaLnBrk="1" hangingPunct="1">
              <a:buFont typeface="Arial" panose="020B0604020202020204" pitchFamily="34" charset="0"/>
              <a:buChar char="•"/>
            </a:pPr>
            <a:endParaRPr lang="en-US" sz="1000" dirty="0">
              <a:cs typeface="Helvetica" panose="020B0604020202020204" pitchFamily="34" charset="0"/>
            </a:endParaRPr>
          </a:p>
          <a:p>
            <a:pPr marL="244916" indent="-244916" eaLnBrk="1" hangingPunct="1">
              <a:buFont typeface="Arial" panose="020B0604020202020204" pitchFamily="34" charset="0"/>
              <a:buChar char="•"/>
            </a:pPr>
            <a:r>
              <a:rPr lang="en-US" sz="1800" dirty="0">
                <a:cs typeface="Helvetica" panose="020B0604020202020204" pitchFamily="34" charset="0"/>
              </a:rPr>
              <a:t>Consider identifying Trainee Liaisons to communicate across </a:t>
            </a:r>
            <a:r>
              <a:rPr lang="en-US" sz="1800" dirty="0" smtClean="0">
                <a:cs typeface="Helvetica" panose="020B0604020202020204" pitchFamily="34" charset="0"/>
              </a:rPr>
              <a:t>programs</a:t>
            </a:r>
          </a:p>
          <a:p>
            <a:pPr marL="244916" indent="-244916" eaLnBrk="1" hangingPunct="1">
              <a:buFont typeface="Arial" panose="020B0604020202020204" pitchFamily="34" charset="0"/>
              <a:buChar char="•"/>
            </a:pPr>
            <a:endParaRPr lang="en-US" sz="1000" dirty="0">
              <a:cs typeface="Helvetica" panose="020B0604020202020204" pitchFamily="34" charset="0"/>
            </a:endParaRPr>
          </a:p>
          <a:p>
            <a:pPr marL="244916" indent="-244916" eaLnBrk="1" hangingPunct="1">
              <a:buFont typeface="Arial" panose="020B0604020202020204" pitchFamily="34" charset="0"/>
              <a:buChar char="•"/>
            </a:pPr>
            <a:r>
              <a:rPr lang="en-US" sz="1800" dirty="0">
                <a:cs typeface="Helvetica" panose="020B0604020202020204" pitchFamily="34" charset="0"/>
              </a:rPr>
              <a:t>Develop strategies to maintain connections among Graduated Trainees from LEND programs across the region </a:t>
            </a:r>
          </a:p>
          <a:p>
            <a:pPr marL="244916" indent="-244916" eaLnBrk="1" hangingPunct="1">
              <a:buFont typeface="Arial" panose="020B0604020202020204" pitchFamily="34" charset="0"/>
              <a:buChar char="•"/>
            </a:pPr>
            <a:endParaRPr lang="en-US" sz="1000" dirty="0">
              <a:cs typeface="Helvetica" panose="020B0604020202020204" pitchFamily="34" charset="0"/>
            </a:endParaRPr>
          </a:p>
          <a:p>
            <a:pPr marL="244916" indent="-244916" defTabSz="489832" eaLnBrk="1" hangingPunct="1">
              <a:buFont typeface="Arial" panose="020B0604020202020204" pitchFamily="34" charset="0"/>
              <a:buChar char="•"/>
            </a:pPr>
            <a:r>
              <a:rPr lang="en-US" sz="1800" dirty="0">
                <a:solidFill>
                  <a:srgbClr val="000000"/>
                </a:solidFill>
                <a:cs typeface="Helvetica" panose="020B0604020202020204" pitchFamily="34" charset="0"/>
              </a:rPr>
              <a:t>Examine the impact of collaborative inter-state activities on LEND Trainees</a:t>
            </a:r>
          </a:p>
          <a:p>
            <a:pPr marL="244916" indent="-244916" eaLnBrk="1" hangingPunct="1">
              <a:buFont typeface="Arial" panose="020B0604020202020204" pitchFamily="34" charset="0"/>
              <a:buChar char="•"/>
            </a:pPr>
            <a:endParaRPr lang="en-US" sz="1714" dirty="0">
              <a:latin typeface="Times New Roman" charset="0"/>
            </a:endParaRPr>
          </a:p>
          <a:p>
            <a:pPr marL="244916" indent="-244916" eaLnBrk="1" hangingPunct="1">
              <a:buFont typeface="Arial" panose="020B0604020202020204" pitchFamily="34" charset="0"/>
              <a:buChar char="•"/>
            </a:pPr>
            <a:endParaRPr lang="en-US" sz="1714" dirty="0">
              <a:latin typeface="Times New Roman" charset="0"/>
            </a:endParaRPr>
          </a:p>
        </p:txBody>
      </p:sp>
      <p:sp>
        <p:nvSpPr>
          <p:cNvPr id="81" name="Text Box 12"/>
          <p:cNvSpPr txBox="1">
            <a:spLocks noChangeArrowheads="1"/>
          </p:cNvSpPr>
          <p:nvPr/>
        </p:nvSpPr>
        <p:spPr bwMode="auto">
          <a:xfrm>
            <a:off x="19278600" y="7307481"/>
            <a:ext cx="7730322" cy="1031600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3646" tIns="53646" rIns="53646" bIns="53646">
            <a:spAutoFit/>
          </a:bodyPr>
          <a:lstStyle>
            <a:lvl1pPr defTabSz="522288" eaLnBrk="0" hangingPunct="0">
              <a:tabLst>
                <a:tab pos="285750" algn="l"/>
              </a:tabLst>
              <a:defRPr sz="6100">
                <a:solidFill>
                  <a:schemeClr val="tx1"/>
                </a:solidFill>
                <a:latin typeface="Helvetica" pitchFamily="34" charset="0"/>
              </a:defRPr>
            </a:lvl1pPr>
            <a:lvl2pPr marL="792163" indent="-198438" defTabSz="522288" eaLnBrk="0" hangingPunct="0">
              <a:tabLst>
                <a:tab pos="285750" algn="l"/>
              </a:tabLst>
              <a:defRPr sz="6100">
                <a:solidFill>
                  <a:schemeClr val="tx1"/>
                </a:solidFill>
                <a:latin typeface="Helvetica" pitchFamily="34" charset="0"/>
              </a:defRPr>
            </a:lvl2pPr>
            <a:lvl3pPr marL="1143000" indent="-228600" defTabSz="522288" eaLnBrk="0" hangingPunct="0">
              <a:tabLst>
                <a:tab pos="285750" algn="l"/>
              </a:tabLst>
              <a:defRPr sz="6100">
                <a:solidFill>
                  <a:schemeClr val="tx1"/>
                </a:solidFill>
                <a:latin typeface="Helvetica" pitchFamily="34" charset="0"/>
              </a:defRPr>
            </a:lvl3pPr>
            <a:lvl4pPr marL="1600200" indent="-228600" defTabSz="522288" eaLnBrk="0" hangingPunct="0">
              <a:tabLst>
                <a:tab pos="285750" algn="l"/>
              </a:tabLst>
              <a:defRPr sz="6100">
                <a:solidFill>
                  <a:schemeClr val="tx1"/>
                </a:solidFill>
                <a:latin typeface="Helvetica" pitchFamily="34" charset="0"/>
              </a:defRPr>
            </a:lvl4pPr>
            <a:lvl5pPr marL="2057400" indent="-228600" defTabSz="522288" eaLnBrk="0" hangingPunct="0">
              <a:tabLst>
                <a:tab pos="285750" algn="l"/>
              </a:tabLst>
              <a:defRPr sz="6100">
                <a:solidFill>
                  <a:schemeClr val="tx1"/>
                </a:solidFill>
                <a:latin typeface="Helvetica" pitchFamily="34" charset="0"/>
              </a:defRPr>
            </a:lvl5pPr>
            <a:lvl6pPr marL="2514600" indent="-228600" defTabSz="522288" eaLnBrk="0" fontAlgn="base" hangingPunct="0">
              <a:spcBef>
                <a:spcPct val="0"/>
              </a:spcBef>
              <a:spcAft>
                <a:spcPct val="0"/>
              </a:spcAft>
              <a:tabLst>
                <a:tab pos="285750" algn="l"/>
              </a:tabLst>
              <a:defRPr sz="6100">
                <a:solidFill>
                  <a:schemeClr val="tx1"/>
                </a:solidFill>
                <a:latin typeface="Helvetica" pitchFamily="34" charset="0"/>
              </a:defRPr>
            </a:lvl6pPr>
            <a:lvl7pPr marL="2971800" indent="-228600" defTabSz="522288" eaLnBrk="0" fontAlgn="base" hangingPunct="0">
              <a:spcBef>
                <a:spcPct val="0"/>
              </a:spcBef>
              <a:spcAft>
                <a:spcPct val="0"/>
              </a:spcAft>
              <a:tabLst>
                <a:tab pos="285750" algn="l"/>
              </a:tabLst>
              <a:defRPr sz="6100">
                <a:solidFill>
                  <a:schemeClr val="tx1"/>
                </a:solidFill>
                <a:latin typeface="Helvetica" pitchFamily="34" charset="0"/>
              </a:defRPr>
            </a:lvl7pPr>
            <a:lvl8pPr marL="3429000" indent="-228600" defTabSz="522288" eaLnBrk="0" fontAlgn="base" hangingPunct="0">
              <a:spcBef>
                <a:spcPct val="0"/>
              </a:spcBef>
              <a:spcAft>
                <a:spcPct val="0"/>
              </a:spcAft>
              <a:tabLst>
                <a:tab pos="285750" algn="l"/>
              </a:tabLst>
              <a:defRPr sz="6100">
                <a:solidFill>
                  <a:schemeClr val="tx1"/>
                </a:solidFill>
                <a:latin typeface="Helvetica" pitchFamily="34" charset="0"/>
              </a:defRPr>
            </a:lvl8pPr>
            <a:lvl9pPr marL="3886200" indent="-228600" defTabSz="522288" eaLnBrk="0" fontAlgn="base" hangingPunct="0">
              <a:spcBef>
                <a:spcPct val="0"/>
              </a:spcBef>
              <a:spcAft>
                <a:spcPct val="0"/>
              </a:spcAft>
              <a:tabLst>
                <a:tab pos="285750" algn="l"/>
              </a:tabLst>
              <a:defRPr sz="6100">
                <a:solidFill>
                  <a:schemeClr val="tx1"/>
                </a:solidFill>
                <a:latin typeface="Helvetica" pitchFamily="34" charset="0"/>
              </a:defRPr>
            </a:lvl9pPr>
          </a:lstStyle>
          <a:p>
            <a:pPr algn="ctr" eaLnBrk="1" hangingPunct="1"/>
            <a:r>
              <a:rPr lang="en-US" sz="2786" b="1" dirty="0">
                <a:cs typeface="Helvetica" panose="020B0604020202020204" pitchFamily="34" charset="0"/>
              </a:rPr>
              <a:t>Reflections from Southern Region LEND Trainees on the Collaborative Seminar</a:t>
            </a:r>
            <a:endParaRPr lang="en-US" sz="2786" dirty="0">
              <a:cs typeface="Helvetica" panose="020B0604020202020204" pitchFamily="34" charset="0"/>
            </a:endParaRPr>
          </a:p>
          <a:p>
            <a:pPr marL="244916" indent="-244916" eaLnBrk="1" hangingPunct="1">
              <a:spcBef>
                <a:spcPct val="10000"/>
              </a:spcBef>
              <a:buFont typeface="Arial" panose="020B0604020202020204" pitchFamily="34" charset="0"/>
              <a:buChar char="•"/>
            </a:pPr>
            <a:endParaRPr lang="en-US" sz="1400" i="1" dirty="0">
              <a:cs typeface="Helvetica" panose="020B0604020202020204" pitchFamily="34" charset="0"/>
            </a:endParaRPr>
          </a:p>
          <a:p>
            <a:pPr marL="244916" indent="-244916">
              <a:spcBef>
                <a:spcPts val="0"/>
              </a:spcBef>
              <a:spcAft>
                <a:spcPts val="643"/>
              </a:spcAft>
              <a:buFont typeface="Arial" panose="020B0604020202020204" pitchFamily="34" charset="0"/>
              <a:buChar char="•"/>
            </a:pPr>
            <a:r>
              <a:rPr lang="en-US" sz="1800" i="1" dirty="0">
                <a:solidFill>
                  <a:srgbClr val="000000"/>
                </a:solidFill>
                <a:ea typeface="Calibri" panose="020F0502020204030204" pitchFamily="34" charset="0"/>
                <a:cs typeface="Helvetica" panose="020B0604020202020204" pitchFamily="34" charset="0"/>
              </a:rPr>
              <a:t>The seminar helped to </a:t>
            </a:r>
            <a:r>
              <a:rPr lang="en-US" sz="1800" b="1" i="1" u="sng" dirty="0">
                <a:solidFill>
                  <a:srgbClr val="000000"/>
                </a:solidFill>
                <a:ea typeface="Calibri" panose="020F0502020204030204" pitchFamily="34" charset="0"/>
                <a:cs typeface="Helvetica" panose="020B0604020202020204" pitchFamily="34" charset="0"/>
              </a:rPr>
              <a:t>increase insight </a:t>
            </a:r>
            <a:r>
              <a:rPr lang="en-US" sz="1800" i="1" dirty="0">
                <a:solidFill>
                  <a:srgbClr val="000000"/>
                </a:solidFill>
                <a:ea typeface="Calibri" panose="020F0502020204030204" pitchFamily="34" charset="0"/>
                <a:cs typeface="Helvetica" panose="020B0604020202020204" pitchFamily="34" charset="0"/>
              </a:rPr>
              <a:t>into some programs or activities that would be helpful to implement in [our state]. The seminar helped me to challenge myself and seek more information about the case, our competency, and appropriate solutions. </a:t>
            </a:r>
          </a:p>
          <a:p>
            <a:pPr marL="244916" indent="-244916">
              <a:spcBef>
                <a:spcPts val="0"/>
              </a:spcBef>
              <a:spcAft>
                <a:spcPts val="643"/>
              </a:spcAft>
              <a:buFont typeface="Arial" panose="020B0604020202020204" pitchFamily="34" charset="0"/>
              <a:buChar char="•"/>
            </a:pPr>
            <a:endParaRPr lang="en-US" sz="1200" i="1" dirty="0">
              <a:cs typeface="Helvetica" panose="020B0604020202020204" pitchFamily="34" charset="0"/>
            </a:endParaRPr>
          </a:p>
          <a:p>
            <a:pPr marL="244916" indent="-244916">
              <a:spcBef>
                <a:spcPts val="0"/>
              </a:spcBef>
              <a:spcAft>
                <a:spcPts val="0"/>
              </a:spcAft>
              <a:buFont typeface="Arial" panose="020B0604020202020204" pitchFamily="34" charset="0"/>
              <a:buChar char="•"/>
            </a:pPr>
            <a:r>
              <a:rPr lang="en-US" sz="1800" i="1" dirty="0">
                <a:ea typeface="Calibri" panose="020F0502020204030204" pitchFamily="34" charset="0"/>
                <a:cs typeface="Helvetica" panose="020B0604020202020204" pitchFamily="34" charset="0"/>
              </a:rPr>
              <a:t>I was happy to just be part of the Southern LEND Regional Collaborative Seminar as a self-advocate.  It allowed us to </a:t>
            </a:r>
            <a:r>
              <a:rPr lang="en-US" sz="1800" b="1" i="1" u="sng" dirty="0">
                <a:ea typeface="Calibri" panose="020F0502020204030204" pitchFamily="34" charset="0"/>
                <a:cs typeface="Helvetica" panose="020B0604020202020204" pitchFamily="34" charset="0"/>
              </a:rPr>
              <a:t>work together as a team </a:t>
            </a:r>
            <a:r>
              <a:rPr lang="en-US" sz="1800" i="1" dirty="0">
                <a:ea typeface="Calibri" panose="020F0502020204030204" pitchFamily="34" charset="0"/>
                <a:cs typeface="Helvetica" panose="020B0604020202020204" pitchFamily="34" charset="0"/>
              </a:rPr>
              <a:t>and I got to do the introduction.  It was good being part of the team and the seminar.</a:t>
            </a:r>
          </a:p>
          <a:p>
            <a:pPr marL="244916" indent="-244916" eaLnBrk="1" hangingPunct="1">
              <a:spcBef>
                <a:spcPct val="10000"/>
              </a:spcBef>
              <a:buFont typeface="Arial" panose="020B0604020202020204" pitchFamily="34" charset="0"/>
              <a:buChar char="•"/>
            </a:pPr>
            <a:endParaRPr lang="en-US" sz="1200" i="1" dirty="0">
              <a:solidFill>
                <a:srgbClr val="000000"/>
              </a:solidFill>
              <a:ea typeface="Calibri" panose="020F0502020204030204" pitchFamily="34" charset="0"/>
              <a:cs typeface="Helvetica" panose="020B0604020202020204" pitchFamily="34" charset="0"/>
            </a:endParaRPr>
          </a:p>
          <a:p>
            <a:pPr marL="244916" indent="-244916" eaLnBrk="1" hangingPunct="1">
              <a:spcBef>
                <a:spcPct val="10000"/>
              </a:spcBef>
              <a:buFont typeface="Arial" panose="020B0604020202020204" pitchFamily="34" charset="0"/>
              <a:buChar char="•"/>
            </a:pPr>
            <a:r>
              <a:rPr lang="en-US" sz="1800" i="1" dirty="0">
                <a:solidFill>
                  <a:srgbClr val="000000"/>
                </a:solidFill>
                <a:ea typeface="Calibri" panose="020F0502020204030204" pitchFamily="34" charset="0"/>
                <a:cs typeface="Helvetica" panose="020B0604020202020204" pitchFamily="34" charset="0"/>
              </a:rPr>
              <a:t>The Southern LEND Regional Collaborative Seminar was one of my favorite parts of LEND last year. This presentation project allowed us to look at a case closely and look into a certain LEND Core Principles more.  I liked that each state got to share what their state was doing actively that was related to each principle. It honestly felt like we were an actual professional interdisciplinary team. It allowed us to </a:t>
            </a:r>
            <a:r>
              <a:rPr lang="en-US" sz="1800" b="1" i="1" u="sng" dirty="0">
                <a:solidFill>
                  <a:srgbClr val="000000"/>
                </a:solidFill>
                <a:ea typeface="Calibri" panose="020F0502020204030204" pitchFamily="34" charset="0"/>
                <a:cs typeface="Helvetica" panose="020B0604020202020204" pitchFamily="34" charset="0"/>
              </a:rPr>
              <a:t>gain different perspectives</a:t>
            </a:r>
            <a:r>
              <a:rPr lang="en-US" sz="1800" i="1" dirty="0">
                <a:solidFill>
                  <a:srgbClr val="000000"/>
                </a:solidFill>
                <a:ea typeface="Calibri" panose="020F0502020204030204" pitchFamily="34" charset="0"/>
                <a:cs typeface="Helvetica" panose="020B0604020202020204" pitchFamily="34" charset="0"/>
              </a:rPr>
              <a:t> from each state and to help each other grow professionally.</a:t>
            </a:r>
          </a:p>
          <a:p>
            <a:pPr marL="244916" indent="-244916" eaLnBrk="1" hangingPunct="1">
              <a:spcBef>
                <a:spcPct val="10000"/>
              </a:spcBef>
              <a:buFont typeface="Arial" panose="020B0604020202020204" pitchFamily="34" charset="0"/>
              <a:buChar char="•"/>
            </a:pPr>
            <a:endParaRPr lang="en-US" sz="1200" i="1" dirty="0">
              <a:solidFill>
                <a:srgbClr val="000000"/>
              </a:solidFill>
              <a:ea typeface="Calibri" panose="020F0502020204030204" pitchFamily="34" charset="0"/>
              <a:cs typeface="Helvetica" panose="020B0604020202020204" pitchFamily="34" charset="0"/>
            </a:endParaRPr>
          </a:p>
          <a:p>
            <a:pPr marL="244916" indent="-244916" eaLnBrk="1" hangingPunct="1">
              <a:spcBef>
                <a:spcPct val="10000"/>
              </a:spcBef>
              <a:buFont typeface="Arial" panose="020B0604020202020204" pitchFamily="34" charset="0"/>
              <a:buChar char="•"/>
            </a:pPr>
            <a:r>
              <a:rPr lang="en-US" sz="1800" i="1" dirty="0">
                <a:cs typeface="Helvetica" panose="020B0604020202020204" pitchFamily="34" charset="0"/>
              </a:rPr>
              <a:t>Our time during the collaborative allowed us to </a:t>
            </a:r>
            <a:r>
              <a:rPr lang="en-US" sz="1800" b="1" i="1" u="sng" dirty="0">
                <a:cs typeface="Helvetica" panose="020B0604020202020204" pitchFamily="34" charset="0"/>
              </a:rPr>
              <a:t>experience other teams</a:t>
            </a:r>
            <a:r>
              <a:rPr lang="en-US" sz="1800" i="1" dirty="0">
                <a:cs typeface="Helvetica" panose="020B0604020202020204" pitchFamily="34" charset="0"/>
              </a:rPr>
              <a:t>, as well as improve our methods of teaming.  Something I am taking away from this experience is a better understanding of how an effective team works. </a:t>
            </a:r>
          </a:p>
          <a:p>
            <a:pPr eaLnBrk="1" hangingPunct="1">
              <a:spcBef>
                <a:spcPct val="10000"/>
              </a:spcBef>
            </a:pPr>
            <a:endParaRPr lang="en-US" sz="1200" i="1" dirty="0">
              <a:ea typeface="Calibri" panose="020F0502020204030204" pitchFamily="34" charset="0"/>
              <a:cs typeface="Helvetica" panose="020B0604020202020204" pitchFamily="34" charset="0"/>
            </a:endParaRPr>
          </a:p>
          <a:p>
            <a:pPr marL="244916" indent="-244916" eaLnBrk="1" hangingPunct="1">
              <a:spcBef>
                <a:spcPct val="10000"/>
              </a:spcBef>
              <a:buFont typeface="Arial" panose="020B0604020202020204" pitchFamily="34" charset="0"/>
              <a:buChar char="•"/>
            </a:pPr>
            <a:r>
              <a:rPr lang="en-US" sz="1800" i="1" dirty="0">
                <a:ea typeface="Calibri" panose="020F0502020204030204" pitchFamily="34" charset="0"/>
                <a:cs typeface="Helvetica" panose="020B0604020202020204" pitchFamily="34" charset="0"/>
              </a:rPr>
              <a:t>I found it very interesting to hear the other programs’ takes on helping children with disabilities, as well as their families.  I appreciate that each multidisciplinary team is different and they will each have a different takes on the same situation.  </a:t>
            </a:r>
            <a:r>
              <a:rPr lang="en-US" sz="1800" i="1" dirty="0">
                <a:ea typeface="Calibri" panose="020F0502020204030204" pitchFamily="34" charset="0"/>
                <a:cs typeface="Helvetica" panose="020B0604020202020204" pitchFamily="34" charset="0"/>
              </a:rPr>
              <a:t>Something important I learned about our own program is that our team has </a:t>
            </a:r>
            <a:r>
              <a:rPr lang="en-US" sz="1800" b="1" i="1" u="sng" dirty="0">
                <a:ea typeface="Calibri" panose="020F0502020204030204" pitchFamily="34" charset="0"/>
                <a:cs typeface="Helvetica" panose="020B0604020202020204" pitchFamily="34" charset="0"/>
              </a:rPr>
              <a:t>great communication </a:t>
            </a:r>
            <a:r>
              <a:rPr lang="en-US" sz="1800" i="1" dirty="0">
                <a:ea typeface="Calibri" panose="020F0502020204030204" pitchFamily="34" charset="0"/>
                <a:cs typeface="Helvetica" panose="020B0604020202020204" pitchFamily="34" charset="0"/>
              </a:rPr>
              <a:t>between its members</a:t>
            </a:r>
            <a:r>
              <a:rPr lang="en-US" sz="1714" i="1" dirty="0">
                <a:ea typeface="Calibri" panose="020F0502020204030204" pitchFamily="34" charset="0"/>
                <a:cs typeface="Helvetica" panose="020B0604020202020204" pitchFamily="34" charset="0"/>
              </a:rPr>
              <a:t>. </a:t>
            </a:r>
            <a:endParaRPr lang="en-US" sz="1714" i="1" dirty="0" smtClean="0">
              <a:ea typeface="Calibri" panose="020F0502020204030204" pitchFamily="34" charset="0"/>
              <a:cs typeface="Helvetica" panose="020B0604020202020204" pitchFamily="34" charset="0"/>
            </a:endParaRPr>
          </a:p>
          <a:p>
            <a:pPr marL="244916" indent="-244916" eaLnBrk="1" hangingPunct="1">
              <a:spcBef>
                <a:spcPct val="10000"/>
              </a:spcBef>
              <a:buFont typeface="Arial" panose="020B0604020202020204" pitchFamily="34" charset="0"/>
              <a:buChar char="•"/>
            </a:pPr>
            <a:endParaRPr lang="en-US" sz="1200" i="1" dirty="0">
              <a:cs typeface="Helvetica" panose="020B0604020202020204" pitchFamily="34" charset="0"/>
            </a:endParaRPr>
          </a:p>
          <a:p>
            <a:pPr marL="244916" indent="-244916" eaLnBrk="1" hangingPunct="1">
              <a:spcBef>
                <a:spcPct val="10000"/>
              </a:spcBef>
              <a:buFont typeface="Arial" panose="020B0604020202020204" pitchFamily="34" charset="0"/>
              <a:buChar char="•"/>
            </a:pPr>
            <a:r>
              <a:rPr lang="en-US" sz="1800" i="1" dirty="0">
                <a:cs typeface="Helvetica" panose="020B0604020202020204" pitchFamily="34" charset="0"/>
              </a:rPr>
              <a:t>I wasn’t alone in front of that microphone. I didn’t have to do it alone. </a:t>
            </a:r>
            <a:endParaRPr lang="en-US" sz="1800" i="1" dirty="0" smtClean="0">
              <a:cs typeface="Helvetica" panose="020B0604020202020204" pitchFamily="34" charset="0"/>
            </a:endParaRPr>
          </a:p>
          <a:p>
            <a:pPr eaLnBrk="1" hangingPunct="1">
              <a:spcBef>
                <a:spcPct val="10000"/>
              </a:spcBef>
            </a:pPr>
            <a:r>
              <a:rPr lang="en-US" sz="1800" i="1" dirty="0">
                <a:cs typeface="Helvetica" panose="020B0604020202020204" pitchFamily="34" charset="0"/>
              </a:rPr>
              <a:t> </a:t>
            </a:r>
            <a:r>
              <a:rPr lang="en-US" sz="1800" i="1" dirty="0" smtClean="0">
                <a:cs typeface="Helvetica" panose="020B0604020202020204" pitchFamily="34" charset="0"/>
              </a:rPr>
              <a:t>   </a:t>
            </a:r>
            <a:r>
              <a:rPr lang="en-US" sz="1800" b="1" i="1" u="sng" dirty="0" smtClean="0">
                <a:cs typeface="Helvetica" panose="020B0604020202020204" pitchFamily="34" charset="0"/>
              </a:rPr>
              <a:t>I </a:t>
            </a:r>
            <a:r>
              <a:rPr lang="en-US" sz="1800" b="1" i="1" u="sng" dirty="0">
                <a:cs typeface="Helvetica" panose="020B0604020202020204" pitchFamily="34" charset="0"/>
              </a:rPr>
              <a:t>was with my team.</a:t>
            </a:r>
            <a:r>
              <a:rPr lang="en-US" sz="1800" i="1" dirty="0">
                <a:cs typeface="Helvetica" panose="020B0604020202020204" pitchFamily="34" charset="0"/>
              </a:rPr>
              <a:t> </a:t>
            </a:r>
            <a:endParaRPr lang="en-US" sz="1800" i="1" dirty="0">
              <a:cs typeface="Helvetica"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27644" y="18091812"/>
            <a:ext cx="1781278" cy="760934"/>
          </a:xfrm>
          <a:prstGeom prst="rect">
            <a:avLst/>
          </a:prstGeom>
        </p:spPr>
      </p:pic>
      <p:sp>
        <p:nvSpPr>
          <p:cNvPr id="7" name="TextBox 6"/>
          <p:cNvSpPr txBox="1"/>
          <p:nvPr/>
        </p:nvSpPr>
        <p:spPr>
          <a:xfrm rot="10800000" flipV="1">
            <a:off x="22098000" y="18298748"/>
            <a:ext cx="3365810" cy="553998"/>
          </a:xfrm>
          <a:prstGeom prst="rect">
            <a:avLst/>
          </a:prstGeom>
          <a:noFill/>
        </p:spPr>
        <p:txBody>
          <a:bodyPr wrap="square" rtlCol="0">
            <a:spAutoFit/>
          </a:bodyPr>
          <a:lstStyle/>
          <a:p>
            <a:pPr algn="ctr"/>
            <a:r>
              <a:rPr lang="en-US" sz="750" dirty="0"/>
              <a:t>Oklahoma LEND</a:t>
            </a:r>
          </a:p>
          <a:p>
            <a:pPr algn="ctr"/>
            <a:r>
              <a:rPr lang="en-US" sz="750" dirty="0"/>
              <a:t>Maternal and Child Health Bureau Grant T73MC00033</a:t>
            </a:r>
          </a:p>
          <a:p>
            <a:pPr algn="ctr"/>
            <a:r>
              <a:rPr lang="en-US" sz="750" dirty="0"/>
              <a:t>Health Resources and Services Administration</a:t>
            </a:r>
          </a:p>
          <a:p>
            <a:pPr algn="ctr"/>
            <a:r>
              <a:rPr lang="en-US" sz="750" dirty="0"/>
              <a:t>U.S. Department of Health and Human Services</a:t>
            </a:r>
          </a:p>
        </p:txBody>
      </p:sp>
      <p:sp>
        <p:nvSpPr>
          <p:cNvPr id="5" name="TextBox 4"/>
          <p:cNvSpPr txBox="1"/>
          <p:nvPr/>
        </p:nvSpPr>
        <p:spPr>
          <a:xfrm>
            <a:off x="9963588" y="16059665"/>
            <a:ext cx="8230314" cy="2644698"/>
          </a:xfrm>
          <a:prstGeom prst="rect">
            <a:avLst/>
          </a:prstGeom>
          <a:noFill/>
        </p:spPr>
        <p:txBody>
          <a:bodyPr wrap="square" rtlCol="0">
            <a:spAutoFit/>
          </a:bodyPr>
          <a:lstStyle/>
          <a:p>
            <a:r>
              <a:rPr lang="en-US" sz="2786" b="1" dirty="0" smtClean="0"/>
              <a:t>References</a:t>
            </a:r>
          </a:p>
          <a:p>
            <a:endParaRPr lang="en-US" sz="1000" b="1" dirty="0"/>
          </a:p>
          <a:p>
            <a:pPr marL="275531" indent="-275531">
              <a:buFont typeface="+mj-lt"/>
              <a:buAutoNum type="arabicPeriod"/>
            </a:pPr>
            <a:r>
              <a:rPr lang="en-US" sz="1800" dirty="0">
                <a:cs typeface="Helvetica" panose="020B0604020202020204" pitchFamily="34" charset="0"/>
              </a:rPr>
              <a:t>MCH Leadership Competencies at </a:t>
            </a:r>
            <a:r>
              <a:rPr lang="en-US" sz="1800" dirty="0">
                <a:cs typeface="Helvetica" panose="020B0604020202020204" pitchFamily="34" charset="0"/>
                <a:hlinkClick r:id="rId4"/>
              </a:rPr>
              <a:t>https://www.mchnavigator.org/trainings/competencies.php</a:t>
            </a:r>
            <a:endParaRPr lang="en-US" sz="1800" dirty="0">
              <a:cs typeface="Helvetica" panose="020B0604020202020204" pitchFamily="34" charset="0"/>
            </a:endParaRPr>
          </a:p>
          <a:p>
            <a:pPr marL="275531" indent="-275531">
              <a:buFont typeface="+mj-lt"/>
              <a:buAutoNum type="arabicPeriod"/>
            </a:pPr>
            <a:endParaRPr lang="en-US" sz="1000" dirty="0">
              <a:cs typeface="Helvetica" panose="020B0604020202020204" pitchFamily="34" charset="0"/>
            </a:endParaRPr>
          </a:p>
          <a:p>
            <a:pPr marL="275531" indent="-275531">
              <a:buFont typeface="+mj-lt"/>
              <a:buAutoNum type="arabicPeriod"/>
            </a:pPr>
            <a:r>
              <a:rPr lang="en-US" sz="1800" dirty="0">
                <a:cs typeface="Helvetica" panose="020B0604020202020204" pitchFamily="34" charset="0"/>
              </a:rPr>
              <a:t>Association of University Centers on Disabilities (AUCD) at </a:t>
            </a:r>
            <a:r>
              <a:rPr lang="en-US" sz="1800" dirty="0">
                <a:cs typeface="Helvetica" panose="020B0604020202020204" pitchFamily="34" charset="0"/>
                <a:hlinkClick r:id="rId5"/>
              </a:rPr>
              <a:t>http://www.aucd.org/template/index.cfm</a:t>
            </a:r>
            <a:endParaRPr lang="en-US" sz="1800" dirty="0">
              <a:cs typeface="Helvetica" panose="020B0604020202020204" pitchFamily="34" charset="0"/>
            </a:endParaRPr>
          </a:p>
          <a:p>
            <a:pPr marL="275531" indent="-275531">
              <a:buFont typeface="+mj-lt"/>
              <a:buAutoNum type="arabicPeriod"/>
            </a:pPr>
            <a:endParaRPr lang="en-US" sz="1000" dirty="0">
              <a:cs typeface="Helvetica" panose="020B0604020202020204" pitchFamily="34" charset="0"/>
            </a:endParaRPr>
          </a:p>
          <a:p>
            <a:pPr marL="275531" indent="-275531">
              <a:buFont typeface="+mj-lt"/>
              <a:buAutoNum type="arabicPeriod"/>
            </a:pPr>
            <a:r>
              <a:rPr lang="en-US" sz="1800" dirty="0">
                <a:cs typeface="Helvetica" panose="020B0604020202020204" pitchFamily="34" charset="0"/>
              </a:rPr>
              <a:t>Student-Directed Teaching at </a:t>
            </a:r>
            <a:r>
              <a:rPr lang="en-US" sz="1800" dirty="0">
                <a:cs typeface="Helvetica" panose="020B0604020202020204" pitchFamily="34" charset="0"/>
                <a:hlinkClick r:id="rId6"/>
              </a:rPr>
              <a:t>http://www.aucd.org/itac/template/strategy.cfm?id=39</a:t>
            </a:r>
            <a:endParaRPr lang="en-US" sz="1800" dirty="0">
              <a:cs typeface="Helvetica" panose="020B0604020202020204" pitchFamily="34" charset="0"/>
            </a:endParaRPr>
          </a:p>
        </p:txBody>
      </p:sp>
      <p:sp>
        <p:nvSpPr>
          <p:cNvPr id="4" name="TextBox 3"/>
          <p:cNvSpPr txBox="1"/>
          <p:nvPr/>
        </p:nvSpPr>
        <p:spPr>
          <a:xfrm>
            <a:off x="406652" y="4810115"/>
            <a:ext cx="7798457" cy="1629036"/>
          </a:xfrm>
          <a:prstGeom prst="rect">
            <a:avLst/>
          </a:prstGeom>
          <a:noFill/>
        </p:spPr>
        <p:txBody>
          <a:bodyPr wrap="square" rtlCol="0">
            <a:spAutoFit/>
          </a:bodyPr>
          <a:lstStyle/>
          <a:p>
            <a:pPr algn="just"/>
            <a:r>
              <a:rPr lang="en-US" sz="2786" b="1" dirty="0"/>
              <a:t>Purpose</a:t>
            </a:r>
          </a:p>
          <a:p>
            <a:r>
              <a:rPr lang="en-US" sz="1800" dirty="0">
                <a:cs typeface="Helvetica" panose="020B0604020202020204" pitchFamily="34" charset="0"/>
              </a:rPr>
              <a:t>This presentation describes the collaborative, interactive learning process used by the Southern Region LEND Programs, including information about the lessons learned and how the activity has evolved over several years, and how Trainees have responded to the experience. </a:t>
            </a: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27680" y="10238515"/>
            <a:ext cx="5729417" cy="4154964"/>
          </a:xfrm>
          <a:prstGeom prst="rect">
            <a:avLst/>
          </a:prstGeom>
        </p:spPr>
      </p:pic>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l="5050" t="7994" r="11617" b="18744"/>
          <a:stretch/>
        </p:blipFill>
        <p:spPr>
          <a:xfrm>
            <a:off x="21537564" y="4831570"/>
            <a:ext cx="3192916" cy="2089909"/>
          </a:xfrm>
          <a:prstGeom prst="rect">
            <a:avLst/>
          </a:prstGeom>
        </p:spPr>
      </p:pic>
      <p:pic>
        <p:nvPicPr>
          <p:cNvPr id="10" name="Pictur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05109" y="4800924"/>
            <a:ext cx="11217689" cy="7511845"/>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83449457"/>
              </p:ext>
            </p:extLst>
          </p:nvPr>
        </p:nvGraphicFramePr>
        <p:xfrm>
          <a:off x="4572000" y="3505200"/>
          <a:ext cx="18288000" cy="1219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04993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gt;&lt;object type=&quot;8&quot; unique_id=&quot;10006&quot;&gt;&lt;/object&gt;&lt;/object&gt;&lt;/database&gt;"/>
  <p:tag name="TPVERSION" val="5"/>
  <p:tag name="TPFULLVERSION" val="5.4.0.8"/>
  <p:tag name="PPTVERSION" val="14"/>
  <p:tag name="TPOS" val="2"/>
  <p:tag name="MMPROD_NEXTUNIQUEID" val="10009"/>
  <p:tag name="SECTOMILLISECCONVERTED"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Custom</PresentationFormat>
  <Paragraphs>72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Helvetica</vt:lpstr>
      <vt:lpstr>Times New Roman</vt:lpstr>
      <vt:lpstr>Default Design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2011-08-04T21:42:30Z</dcterms:created>
  <dcterms:modified xsi:type="dcterms:W3CDTF">2017-10-27T19:05:57Z</dcterms:modified>
</cp:coreProperties>
</file>